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quickStyle3.xml" ContentType="application/vnd.openxmlformats-officedocument.drawingml.diagram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drawing2.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quickStyle4.xml" ContentType="application/vnd.openxmlformats-officedocument.drawingml.diagramStyle+xml"/>
  <Override PartName="/ppt/diagrams/quickStyle2.xml" ContentType="application/vnd.openxmlformats-officedocument.drawingml.diagramStyle+xml"/>
  <Override PartName="/ppt/diagrams/layout2.xml" ContentType="application/vnd.openxmlformats-officedocument.drawingml.diagramLayout+xml"/>
  <Override PartName="/ppt/diagrams/colors2.xml" ContentType="application/vnd.openxmlformats-officedocument.drawingml.diagramColors+xml"/>
  <Override PartName="/ppt/diagrams/drawing3.xml" ContentType="application/vnd.ms-office.drawingml.diagramDrawing+xml"/>
  <Override PartName="/ppt/diagrams/data3.xml" ContentType="application/vnd.openxmlformats-officedocument.drawingml.diagramData+xml"/>
  <Override PartName="/ppt/diagrams/quickStyle5.xml" ContentType="application/vnd.openxmlformats-officedocument.drawingml.diagramStyle+xml"/>
  <Override PartName="/ppt/diagrams/layout3.xml" ContentType="application/vnd.openxmlformats-officedocument.drawingml.diagramLayout+xml"/>
  <Override PartName="/ppt/diagrams/colors3.xml" ContentType="application/vnd.openxmlformats-officedocument.drawingml.diagramColors+xml"/>
  <Override PartName="/ppt/diagrams/drawing4.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colors4.xml" ContentType="application/vnd.openxmlformats-officedocument.drawingml.diagramColors+xml"/>
  <Override PartName="/ppt/diagrams/drawing5.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colors5.xml" ContentType="application/vnd.openxmlformats-officedocument.drawingml.diagramColor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8ACDD-CA22-4993-9EE3-6C39B0352AA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C58DF1E-16A2-4376-AA37-20FDB8190236}">
      <dgm:prSet/>
      <dgm:spPr/>
      <dgm:t>
        <a:bodyPr/>
        <a:lstStyle/>
        <a:p>
          <a:pPr rtl="0"/>
          <a:r>
            <a:rPr lang="en-US" dirty="0">
              <a:latin typeface="Times New Roman"/>
              <a:cs typeface="Times New Roman"/>
            </a:rPr>
            <a:t>Grocery list application, it's an ecommerce shopping app, which helps the users to shop the groceries online.</a:t>
          </a:r>
        </a:p>
      </dgm:t>
    </dgm:pt>
    <dgm:pt modelId="{1FEE71D9-8CC2-4C6C-915F-D011D4EA9B2C}" type="parTrans" cxnId="{4F667E77-9B87-496D-8CAC-DFEFE9357A6D}">
      <dgm:prSet/>
      <dgm:spPr/>
      <dgm:t>
        <a:bodyPr/>
        <a:lstStyle/>
        <a:p>
          <a:endParaRPr lang="en-US"/>
        </a:p>
      </dgm:t>
    </dgm:pt>
    <dgm:pt modelId="{E9EB8A28-DDD7-41D6-B118-0F5298540522}" type="sibTrans" cxnId="{4F667E77-9B87-496D-8CAC-DFEFE9357A6D}">
      <dgm:prSet/>
      <dgm:spPr/>
      <dgm:t>
        <a:bodyPr/>
        <a:lstStyle/>
        <a:p>
          <a:endParaRPr lang="en-US"/>
        </a:p>
      </dgm:t>
    </dgm:pt>
    <dgm:pt modelId="{4763F2FA-9B94-4A76-81A0-05638D52A924}">
      <dgm:prSet/>
      <dgm:spPr/>
      <dgm:t>
        <a:bodyPr/>
        <a:lstStyle/>
        <a:p>
          <a:r>
            <a:rPr lang="en-US" dirty="0">
              <a:latin typeface="Times New Roman"/>
              <a:cs typeface="Times New Roman"/>
            </a:rPr>
            <a:t>Online grocery shopping is a way of buying food and other household necessities using a web-based shopping service.</a:t>
          </a:r>
        </a:p>
      </dgm:t>
    </dgm:pt>
    <dgm:pt modelId="{43C1AF5B-1174-4316-A9E2-D5FD28156AF8}" type="parTrans" cxnId="{2E640D20-544B-4A9B-9167-3EC060B8E7F1}">
      <dgm:prSet/>
      <dgm:spPr/>
      <dgm:t>
        <a:bodyPr/>
        <a:lstStyle/>
        <a:p>
          <a:endParaRPr lang="en-US"/>
        </a:p>
      </dgm:t>
    </dgm:pt>
    <dgm:pt modelId="{752DCA46-55DA-4E2B-AE4C-CD90D29C8C7B}" type="sibTrans" cxnId="{2E640D20-544B-4A9B-9167-3EC060B8E7F1}">
      <dgm:prSet/>
      <dgm:spPr/>
      <dgm:t>
        <a:bodyPr/>
        <a:lstStyle/>
        <a:p>
          <a:endParaRPr lang="en-US"/>
        </a:p>
      </dgm:t>
    </dgm:pt>
    <dgm:pt modelId="{C04AFF00-6C2C-418F-90DA-043074054205}" type="pres">
      <dgm:prSet presAssocID="{0828ACDD-CA22-4993-9EE3-6C39B0352AA0}" presName="linear" presStyleCnt="0">
        <dgm:presLayoutVars>
          <dgm:animLvl val="lvl"/>
          <dgm:resizeHandles val="exact"/>
        </dgm:presLayoutVars>
      </dgm:prSet>
      <dgm:spPr/>
    </dgm:pt>
    <dgm:pt modelId="{33F7FABE-73CF-42E5-B3A0-231D1007C1C7}" type="pres">
      <dgm:prSet presAssocID="{3C58DF1E-16A2-4376-AA37-20FDB8190236}" presName="parentText" presStyleLbl="node1" presStyleIdx="0" presStyleCnt="2">
        <dgm:presLayoutVars>
          <dgm:chMax val="0"/>
          <dgm:bulletEnabled val="1"/>
        </dgm:presLayoutVars>
      </dgm:prSet>
      <dgm:spPr/>
    </dgm:pt>
    <dgm:pt modelId="{E6AC1DB8-7B94-4BAF-A74B-083F188917CD}" type="pres">
      <dgm:prSet presAssocID="{E9EB8A28-DDD7-41D6-B118-0F5298540522}" presName="spacer" presStyleCnt="0"/>
      <dgm:spPr/>
    </dgm:pt>
    <dgm:pt modelId="{2BBF8E4D-242E-432B-BF60-233B7493FBA9}" type="pres">
      <dgm:prSet presAssocID="{4763F2FA-9B94-4A76-81A0-05638D52A924}" presName="parentText" presStyleLbl="node1" presStyleIdx="1" presStyleCnt="2">
        <dgm:presLayoutVars>
          <dgm:chMax val="0"/>
          <dgm:bulletEnabled val="1"/>
        </dgm:presLayoutVars>
      </dgm:prSet>
      <dgm:spPr/>
    </dgm:pt>
  </dgm:ptLst>
  <dgm:cxnLst>
    <dgm:cxn modelId="{2E640D20-544B-4A9B-9167-3EC060B8E7F1}" srcId="{0828ACDD-CA22-4993-9EE3-6C39B0352AA0}" destId="{4763F2FA-9B94-4A76-81A0-05638D52A924}" srcOrd="1" destOrd="0" parTransId="{43C1AF5B-1174-4316-A9E2-D5FD28156AF8}" sibTransId="{752DCA46-55DA-4E2B-AE4C-CD90D29C8C7B}"/>
    <dgm:cxn modelId="{4F667E77-9B87-496D-8CAC-DFEFE9357A6D}" srcId="{0828ACDD-CA22-4993-9EE3-6C39B0352AA0}" destId="{3C58DF1E-16A2-4376-AA37-20FDB8190236}" srcOrd="0" destOrd="0" parTransId="{1FEE71D9-8CC2-4C6C-915F-D011D4EA9B2C}" sibTransId="{E9EB8A28-DDD7-41D6-B118-0F5298540522}"/>
    <dgm:cxn modelId="{8A73C8C9-CFF5-454E-9E1C-56E185602CDE}" type="presOf" srcId="{0828ACDD-CA22-4993-9EE3-6C39B0352AA0}" destId="{C04AFF00-6C2C-418F-90DA-043074054205}" srcOrd="0" destOrd="0" presId="urn:microsoft.com/office/officeart/2005/8/layout/vList2"/>
    <dgm:cxn modelId="{7217BACD-B3F7-426A-9C5F-C34B8059978A}" type="presOf" srcId="{3C58DF1E-16A2-4376-AA37-20FDB8190236}" destId="{33F7FABE-73CF-42E5-B3A0-231D1007C1C7}" srcOrd="0" destOrd="0" presId="urn:microsoft.com/office/officeart/2005/8/layout/vList2"/>
    <dgm:cxn modelId="{E1DEB2E3-B420-4A0F-888C-BF2986E879ED}" type="presOf" srcId="{4763F2FA-9B94-4A76-81A0-05638D52A924}" destId="{2BBF8E4D-242E-432B-BF60-233B7493FBA9}" srcOrd="0" destOrd="0" presId="urn:microsoft.com/office/officeart/2005/8/layout/vList2"/>
    <dgm:cxn modelId="{02C146A2-2169-4F47-A293-D3A5B55E72EC}" type="presParOf" srcId="{C04AFF00-6C2C-418F-90DA-043074054205}" destId="{33F7FABE-73CF-42E5-B3A0-231D1007C1C7}" srcOrd="0" destOrd="0" presId="urn:microsoft.com/office/officeart/2005/8/layout/vList2"/>
    <dgm:cxn modelId="{D3E51FD5-77D5-47B9-8664-0051B8331291}" type="presParOf" srcId="{C04AFF00-6C2C-418F-90DA-043074054205}" destId="{E6AC1DB8-7B94-4BAF-A74B-083F188917CD}" srcOrd="1" destOrd="0" presId="urn:microsoft.com/office/officeart/2005/8/layout/vList2"/>
    <dgm:cxn modelId="{3CF138FC-D837-47C0-9ECE-C322C9EE1709}" type="presParOf" srcId="{C04AFF00-6C2C-418F-90DA-043074054205}" destId="{2BBF8E4D-242E-432B-BF60-233B7493FBA9}" srcOrd="2"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4D6DA-771C-417D-821B-1F192E30C84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280766D-6198-4ECA-95B6-347AA10AA033}">
      <dgm:prSet/>
      <dgm:spPr/>
      <dgm:t>
        <a:bodyPr/>
        <a:lstStyle/>
        <a:p>
          <a:r>
            <a:rPr lang="en-US" dirty="0">
              <a:latin typeface="Times New Roman"/>
              <a:cs typeface="Times New Roman"/>
            </a:rPr>
            <a:t>Users should be able to  Login or Sign-Up through login or sign-up page.</a:t>
          </a:r>
        </a:p>
      </dgm:t>
    </dgm:pt>
    <dgm:pt modelId="{E526F74F-CC23-4A5A-A396-8ACCBBEB4456}" type="parTrans" cxnId="{47CB9FF3-1C6E-4EC8-90AD-5F388BBDDC38}">
      <dgm:prSet/>
      <dgm:spPr/>
      <dgm:t>
        <a:bodyPr/>
        <a:lstStyle/>
        <a:p>
          <a:endParaRPr lang="en-US"/>
        </a:p>
      </dgm:t>
    </dgm:pt>
    <dgm:pt modelId="{A2754CF8-41F5-4485-8184-62BA5FE62650}" type="sibTrans" cxnId="{47CB9FF3-1C6E-4EC8-90AD-5F388BBDDC38}">
      <dgm:prSet/>
      <dgm:spPr/>
      <dgm:t>
        <a:bodyPr/>
        <a:lstStyle/>
        <a:p>
          <a:endParaRPr lang="en-US"/>
        </a:p>
      </dgm:t>
    </dgm:pt>
    <dgm:pt modelId="{931231CA-B769-4AC8-BC37-0A0BEBF334A7}">
      <dgm:prSet/>
      <dgm:spPr/>
      <dgm:t>
        <a:bodyPr/>
        <a:lstStyle/>
        <a:p>
          <a:r>
            <a:rPr lang="en-US" dirty="0">
              <a:latin typeface="Times New Roman"/>
              <a:cs typeface="Times New Roman"/>
            </a:rPr>
            <a:t>Users  can be able to add, delete a product from the cart.</a:t>
          </a:r>
        </a:p>
      </dgm:t>
    </dgm:pt>
    <dgm:pt modelId="{E3CF75E1-8AA3-4AD5-8282-9A66B24451F1}" type="parTrans" cxnId="{A11F394C-7EA4-4F0E-8C76-90FCDC0A38F4}">
      <dgm:prSet/>
      <dgm:spPr/>
      <dgm:t>
        <a:bodyPr/>
        <a:lstStyle/>
        <a:p>
          <a:endParaRPr lang="en-US"/>
        </a:p>
      </dgm:t>
    </dgm:pt>
    <dgm:pt modelId="{D834360B-B355-4BEC-BBE2-692F84F9C1B6}" type="sibTrans" cxnId="{A11F394C-7EA4-4F0E-8C76-90FCDC0A38F4}">
      <dgm:prSet/>
      <dgm:spPr/>
      <dgm:t>
        <a:bodyPr/>
        <a:lstStyle/>
        <a:p>
          <a:endParaRPr lang="en-US"/>
        </a:p>
      </dgm:t>
    </dgm:pt>
    <dgm:pt modelId="{0664155E-F282-4668-94D5-23C759BEB41B}">
      <dgm:prSet/>
      <dgm:spPr/>
      <dgm:t>
        <a:bodyPr/>
        <a:lstStyle/>
        <a:p>
          <a:pPr rtl="0"/>
          <a:r>
            <a:rPr lang="en-US" dirty="0">
              <a:latin typeface="Times New Roman"/>
              <a:cs typeface="Times New Roman"/>
            </a:rPr>
            <a:t>Admin should be able to add, update or delete(CRUD Operations) and retrieve a product from the list.</a:t>
          </a:r>
        </a:p>
      </dgm:t>
    </dgm:pt>
    <dgm:pt modelId="{769D74F4-A0E3-4F48-BD67-55471771B331}" type="parTrans" cxnId="{50274D77-575B-4412-BCDF-13228F3A53F3}">
      <dgm:prSet/>
      <dgm:spPr/>
      <dgm:t>
        <a:bodyPr/>
        <a:lstStyle/>
        <a:p>
          <a:endParaRPr lang="en-US"/>
        </a:p>
      </dgm:t>
    </dgm:pt>
    <dgm:pt modelId="{C96A785D-7FE1-408F-960B-5E06290DF0F4}" type="sibTrans" cxnId="{50274D77-575B-4412-BCDF-13228F3A53F3}">
      <dgm:prSet/>
      <dgm:spPr/>
      <dgm:t>
        <a:bodyPr/>
        <a:lstStyle/>
        <a:p>
          <a:endParaRPr lang="en-US"/>
        </a:p>
      </dgm:t>
    </dgm:pt>
    <dgm:pt modelId="{70521671-04CB-4095-A309-09A83303AB5F}" type="pres">
      <dgm:prSet presAssocID="{98C4D6DA-771C-417D-821B-1F192E30C844}" presName="linear" presStyleCnt="0">
        <dgm:presLayoutVars>
          <dgm:animLvl val="lvl"/>
          <dgm:resizeHandles val="exact"/>
        </dgm:presLayoutVars>
      </dgm:prSet>
      <dgm:spPr/>
    </dgm:pt>
    <dgm:pt modelId="{24D1BE93-8850-486C-8A85-F087C9280050}" type="pres">
      <dgm:prSet presAssocID="{F280766D-6198-4ECA-95B6-347AA10AA033}" presName="parentText" presStyleLbl="node1" presStyleIdx="0" presStyleCnt="3">
        <dgm:presLayoutVars>
          <dgm:chMax val="0"/>
          <dgm:bulletEnabled val="1"/>
        </dgm:presLayoutVars>
      </dgm:prSet>
      <dgm:spPr/>
    </dgm:pt>
    <dgm:pt modelId="{44B80B2E-39DA-4B10-A224-DB52886544A2}" type="pres">
      <dgm:prSet presAssocID="{A2754CF8-41F5-4485-8184-62BA5FE62650}" presName="spacer" presStyleCnt="0"/>
      <dgm:spPr/>
    </dgm:pt>
    <dgm:pt modelId="{00D60AF7-2866-44AD-AA7B-B8B168AB2130}" type="pres">
      <dgm:prSet presAssocID="{931231CA-B769-4AC8-BC37-0A0BEBF334A7}" presName="parentText" presStyleLbl="node1" presStyleIdx="1" presStyleCnt="3">
        <dgm:presLayoutVars>
          <dgm:chMax val="0"/>
          <dgm:bulletEnabled val="1"/>
        </dgm:presLayoutVars>
      </dgm:prSet>
      <dgm:spPr/>
    </dgm:pt>
    <dgm:pt modelId="{2FF6977E-F5DC-4892-9080-02EEE045BD4A}" type="pres">
      <dgm:prSet presAssocID="{D834360B-B355-4BEC-BBE2-692F84F9C1B6}" presName="spacer" presStyleCnt="0"/>
      <dgm:spPr/>
    </dgm:pt>
    <dgm:pt modelId="{1D3EC633-A6DA-4AF9-B00B-B8691CDD9B29}" type="pres">
      <dgm:prSet presAssocID="{0664155E-F282-4668-94D5-23C759BEB41B}" presName="parentText" presStyleLbl="node1" presStyleIdx="2" presStyleCnt="3">
        <dgm:presLayoutVars>
          <dgm:chMax val="0"/>
          <dgm:bulletEnabled val="1"/>
        </dgm:presLayoutVars>
      </dgm:prSet>
      <dgm:spPr/>
    </dgm:pt>
  </dgm:ptLst>
  <dgm:cxnLst>
    <dgm:cxn modelId="{95D32119-0DB5-4F96-B35F-427B7C7EA0AF}" type="presOf" srcId="{0664155E-F282-4668-94D5-23C759BEB41B}" destId="{1D3EC633-A6DA-4AF9-B00B-B8691CDD9B29}" srcOrd="0" destOrd="0" presId="urn:microsoft.com/office/officeart/2005/8/layout/vList2"/>
    <dgm:cxn modelId="{9A5CD932-EAEB-4742-8B5B-F28B60EED8A3}" type="presOf" srcId="{931231CA-B769-4AC8-BC37-0A0BEBF334A7}" destId="{00D60AF7-2866-44AD-AA7B-B8B168AB2130}" srcOrd="0" destOrd="0" presId="urn:microsoft.com/office/officeart/2005/8/layout/vList2"/>
    <dgm:cxn modelId="{A11F394C-7EA4-4F0E-8C76-90FCDC0A38F4}" srcId="{98C4D6DA-771C-417D-821B-1F192E30C844}" destId="{931231CA-B769-4AC8-BC37-0A0BEBF334A7}" srcOrd="1" destOrd="0" parTransId="{E3CF75E1-8AA3-4AD5-8282-9A66B24451F1}" sibTransId="{D834360B-B355-4BEC-BBE2-692F84F9C1B6}"/>
    <dgm:cxn modelId="{50274D77-575B-4412-BCDF-13228F3A53F3}" srcId="{98C4D6DA-771C-417D-821B-1F192E30C844}" destId="{0664155E-F282-4668-94D5-23C759BEB41B}" srcOrd="2" destOrd="0" parTransId="{769D74F4-A0E3-4F48-BD67-55471771B331}" sibTransId="{C96A785D-7FE1-408F-960B-5E06290DF0F4}"/>
    <dgm:cxn modelId="{B862AF92-BEA9-400E-8EE3-15817255A7D0}" type="presOf" srcId="{F280766D-6198-4ECA-95B6-347AA10AA033}" destId="{24D1BE93-8850-486C-8A85-F087C9280050}" srcOrd="0" destOrd="0" presId="urn:microsoft.com/office/officeart/2005/8/layout/vList2"/>
    <dgm:cxn modelId="{9ED7799D-0AB9-41A0-98D1-9B57389A2591}" type="presOf" srcId="{98C4D6DA-771C-417D-821B-1F192E30C844}" destId="{70521671-04CB-4095-A309-09A83303AB5F}" srcOrd="0" destOrd="0" presId="urn:microsoft.com/office/officeart/2005/8/layout/vList2"/>
    <dgm:cxn modelId="{47CB9FF3-1C6E-4EC8-90AD-5F388BBDDC38}" srcId="{98C4D6DA-771C-417D-821B-1F192E30C844}" destId="{F280766D-6198-4ECA-95B6-347AA10AA033}" srcOrd="0" destOrd="0" parTransId="{E526F74F-CC23-4A5A-A396-8ACCBBEB4456}" sibTransId="{A2754CF8-41F5-4485-8184-62BA5FE62650}"/>
    <dgm:cxn modelId="{77EF2930-000C-4917-B9E5-0CA51E2C2099}" type="presParOf" srcId="{70521671-04CB-4095-A309-09A83303AB5F}" destId="{24D1BE93-8850-486C-8A85-F087C9280050}" srcOrd="0" destOrd="0" presId="urn:microsoft.com/office/officeart/2005/8/layout/vList2"/>
    <dgm:cxn modelId="{1C040098-DF28-4512-8F6F-4C466DD4835A}" type="presParOf" srcId="{70521671-04CB-4095-A309-09A83303AB5F}" destId="{44B80B2E-39DA-4B10-A224-DB52886544A2}" srcOrd="1" destOrd="0" presId="urn:microsoft.com/office/officeart/2005/8/layout/vList2"/>
    <dgm:cxn modelId="{0DA5230B-3E91-4000-B26F-6E77F4C51189}" type="presParOf" srcId="{70521671-04CB-4095-A309-09A83303AB5F}" destId="{00D60AF7-2866-44AD-AA7B-B8B168AB2130}" srcOrd="2" destOrd="0" presId="urn:microsoft.com/office/officeart/2005/8/layout/vList2"/>
    <dgm:cxn modelId="{7EE3FC47-FCE7-479D-A5AC-A7BF7146CFC0}" type="presParOf" srcId="{70521671-04CB-4095-A309-09A83303AB5F}" destId="{2FF6977E-F5DC-4892-9080-02EEE045BD4A}" srcOrd="3" destOrd="0" presId="urn:microsoft.com/office/officeart/2005/8/layout/vList2"/>
    <dgm:cxn modelId="{1FFC1CC1-3E1F-48E2-A5D9-EBF6532FD350}" type="presParOf" srcId="{70521671-04CB-4095-A309-09A83303AB5F}" destId="{1D3EC633-A6DA-4AF9-B00B-B8691CDD9B29}" srcOrd="4"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E9B3E-9457-4C0D-B980-A42DCA39FE5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B50CAC0-DFA6-4D7A-8644-162E03DBC0D7}">
      <dgm:prSet/>
      <dgm:spPr/>
      <dgm:t>
        <a:bodyPr/>
        <a:lstStyle/>
        <a:p>
          <a:r>
            <a:rPr lang="en-US">
              <a:latin typeface="Times New Roman"/>
              <a:cs typeface="Times New Roman"/>
            </a:rPr>
            <a:t>The main objective or goal  is to provide an application which is user- friendly, where the user can buy his products and get his products with good quality and in a proper quantity at his/her door step.</a:t>
          </a:r>
        </a:p>
      </dgm:t>
    </dgm:pt>
    <dgm:pt modelId="{FDF4C7B2-EFE3-4DA1-847B-4845F77A1E5C}" type="parTrans" cxnId="{D825581D-39A9-42F2-8E53-18B56D19604A}">
      <dgm:prSet/>
      <dgm:spPr/>
      <dgm:t>
        <a:bodyPr/>
        <a:lstStyle/>
        <a:p>
          <a:endParaRPr lang="en-US"/>
        </a:p>
      </dgm:t>
    </dgm:pt>
    <dgm:pt modelId="{C65E6A1A-25B3-452C-A46F-1D1839CA6748}" type="sibTrans" cxnId="{D825581D-39A9-42F2-8E53-18B56D19604A}">
      <dgm:prSet/>
      <dgm:spPr/>
      <dgm:t>
        <a:bodyPr/>
        <a:lstStyle/>
        <a:p>
          <a:endParaRPr lang="en-US"/>
        </a:p>
      </dgm:t>
    </dgm:pt>
    <dgm:pt modelId="{4581650A-C0B7-4539-92D0-B7792266E0DF}">
      <dgm:prSet/>
      <dgm:spPr/>
      <dgm:t>
        <a:bodyPr/>
        <a:lstStyle/>
        <a:p>
          <a:r>
            <a:rPr lang="en-US">
              <a:latin typeface="Times New Roman"/>
              <a:cs typeface="Times New Roman"/>
            </a:rPr>
            <a:t>The client will earn high profit by selling the products to the customer i.e., increase in customer's repeat purchase will directly increase the rate of profit for the client.</a:t>
          </a:r>
        </a:p>
      </dgm:t>
    </dgm:pt>
    <dgm:pt modelId="{F171D5CA-43EC-4E80-ABD9-8DA9C122B330}" type="parTrans" cxnId="{EEB5F0E4-0B41-4A1C-B489-A52406046590}">
      <dgm:prSet/>
      <dgm:spPr/>
      <dgm:t>
        <a:bodyPr/>
        <a:lstStyle/>
        <a:p>
          <a:endParaRPr lang="en-US"/>
        </a:p>
      </dgm:t>
    </dgm:pt>
    <dgm:pt modelId="{60714569-4D2C-4B7C-959F-AE8D0FFD9423}" type="sibTrans" cxnId="{EEB5F0E4-0B41-4A1C-B489-A52406046590}">
      <dgm:prSet/>
      <dgm:spPr/>
      <dgm:t>
        <a:bodyPr/>
        <a:lstStyle/>
        <a:p>
          <a:endParaRPr lang="en-US"/>
        </a:p>
      </dgm:t>
    </dgm:pt>
    <dgm:pt modelId="{FED92191-C833-4E40-9A54-9A58B4036BC4}" type="pres">
      <dgm:prSet presAssocID="{487E9B3E-9457-4C0D-B980-A42DCA39FE54}" presName="linear" presStyleCnt="0">
        <dgm:presLayoutVars>
          <dgm:animLvl val="lvl"/>
          <dgm:resizeHandles val="exact"/>
        </dgm:presLayoutVars>
      </dgm:prSet>
      <dgm:spPr/>
    </dgm:pt>
    <dgm:pt modelId="{4C6A400F-1641-49B1-8771-CF9F9A5683A0}" type="pres">
      <dgm:prSet presAssocID="{2B50CAC0-DFA6-4D7A-8644-162E03DBC0D7}" presName="parentText" presStyleLbl="node1" presStyleIdx="0" presStyleCnt="2">
        <dgm:presLayoutVars>
          <dgm:chMax val="0"/>
          <dgm:bulletEnabled val="1"/>
        </dgm:presLayoutVars>
      </dgm:prSet>
      <dgm:spPr/>
    </dgm:pt>
    <dgm:pt modelId="{108CD6C9-8C06-4C74-A1B5-648121665A93}" type="pres">
      <dgm:prSet presAssocID="{C65E6A1A-25B3-452C-A46F-1D1839CA6748}" presName="spacer" presStyleCnt="0"/>
      <dgm:spPr/>
    </dgm:pt>
    <dgm:pt modelId="{18DA4934-20BB-4D57-8F1E-336AC1BD7D6E}" type="pres">
      <dgm:prSet presAssocID="{4581650A-C0B7-4539-92D0-B7792266E0DF}" presName="parentText" presStyleLbl="node1" presStyleIdx="1" presStyleCnt="2">
        <dgm:presLayoutVars>
          <dgm:chMax val="0"/>
          <dgm:bulletEnabled val="1"/>
        </dgm:presLayoutVars>
      </dgm:prSet>
      <dgm:spPr/>
    </dgm:pt>
  </dgm:ptLst>
  <dgm:cxnLst>
    <dgm:cxn modelId="{D825581D-39A9-42F2-8E53-18B56D19604A}" srcId="{487E9B3E-9457-4C0D-B980-A42DCA39FE54}" destId="{2B50CAC0-DFA6-4D7A-8644-162E03DBC0D7}" srcOrd="0" destOrd="0" parTransId="{FDF4C7B2-EFE3-4DA1-847B-4845F77A1E5C}" sibTransId="{C65E6A1A-25B3-452C-A46F-1D1839CA6748}"/>
    <dgm:cxn modelId="{29BE7C5C-7885-4D47-A5E9-829B89074FD1}" type="presOf" srcId="{2B50CAC0-DFA6-4D7A-8644-162E03DBC0D7}" destId="{4C6A400F-1641-49B1-8771-CF9F9A5683A0}" srcOrd="0" destOrd="0" presId="urn:microsoft.com/office/officeart/2005/8/layout/vList2"/>
    <dgm:cxn modelId="{8556A07E-7AC3-4F2C-9801-6A17F0D2234E}" type="presOf" srcId="{4581650A-C0B7-4539-92D0-B7792266E0DF}" destId="{18DA4934-20BB-4D57-8F1E-336AC1BD7D6E}" srcOrd="0" destOrd="0" presId="urn:microsoft.com/office/officeart/2005/8/layout/vList2"/>
    <dgm:cxn modelId="{EEB5F0E4-0B41-4A1C-B489-A52406046590}" srcId="{487E9B3E-9457-4C0D-B980-A42DCA39FE54}" destId="{4581650A-C0B7-4539-92D0-B7792266E0DF}" srcOrd="1" destOrd="0" parTransId="{F171D5CA-43EC-4E80-ABD9-8DA9C122B330}" sibTransId="{60714569-4D2C-4B7C-959F-AE8D0FFD9423}"/>
    <dgm:cxn modelId="{BA79B5EA-1E27-4359-BA0D-D8F1A57FE499}" type="presOf" srcId="{487E9B3E-9457-4C0D-B980-A42DCA39FE54}" destId="{FED92191-C833-4E40-9A54-9A58B4036BC4}" srcOrd="0" destOrd="0" presId="urn:microsoft.com/office/officeart/2005/8/layout/vList2"/>
    <dgm:cxn modelId="{7B2FA7DD-1ED6-4BA6-A029-EE711DBEBFD3}" type="presParOf" srcId="{FED92191-C833-4E40-9A54-9A58B4036BC4}" destId="{4C6A400F-1641-49B1-8771-CF9F9A5683A0}" srcOrd="0" destOrd="0" presId="urn:microsoft.com/office/officeart/2005/8/layout/vList2"/>
    <dgm:cxn modelId="{E826FC59-C561-468D-9800-089CC8597F14}" type="presParOf" srcId="{FED92191-C833-4E40-9A54-9A58B4036BC4}" destId="{108CD6C9-8C06-4C74-A1B5-648121665A93}" srcOrd="1" destOrd="0" presId="urn:microsoft.com/office/officeart/2005/8/layout/vList2"/>
    <dgm:cxn modelId="{2EE3F2BE-81B5-4770-87C8-9A170CAD5F57}" type="presParOf" srcId="{FED92191-C833-4E40-9A54-9A58B4036BC4}" destId="{18DA4934-20BB-4D57-8F1E-336AC1BD7D6E}" srcOrd="2"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29BF53-EAFB-4A47-96A6-F2F10DD84FC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5DE65E24-D09F-41A7-A804-AC6B4DD9D0FE}">
      <dgm:prSet/>
      <dgm:spPr/>
      <dgm:t>
        <a:bodyPr/>
        <a:lstStyle/>
        <a:p>
          <a:pPr>
            <a:lnSpc>
              <a:spcPct val="100000"/>
            </a:lnSpc>
            <a:defRPr cap="all"/>
          </a:pPr>
          <a:r>
            <a:rPr lang="en-US" dirty="0">
              <a:latin typeface="Times New Roman"/>
              <a:cs typeface="Times New Roman"/>
            </a:rPr>
            <a:t>ADMIN</a:t>
          </a:r>
        </a:p>
      </dgm:t>
    </dgm:pt>
    <dgm:pt modelId="{017B4F80-2AD4-4677-97B0-123C386E374F}" type="parTrans" cxnId="{15F77664-BD6B-49CC-8A1B-EE5506ACC629}">
      <dgm:prSet/>
      <dgm:spPr/>
      <dgm:t>
        <a:bodyPr/>
        <a:lstStyle/>
        <a:p>
          <a:endParaRPr lang="en-US"/>
        </a:p>
      </dgm:t>
    </dgm:pt>
    <dgm:pt modelId="{462DF0BF-6246-47BA-9BDF-143154EF8244}" type="sibTrans" cxnId="{15F77664-BD6B-49CC-8A1B-EE5506ACC629}">
      <dgm:prSet/>
      <dgm:spPr/>
      <dgm:t>
        <a:bodyPr/>
        <a:lstStyle/>
        <a:p>
          <a:endParaRPr lang="en-US"/>
        </a:p>
      </dgm:t>
    </dgm:pt>
    <dgm:pt modelId="{806F71F2-DE9C-44D7-A0D5-E71C88BD6A0B}">
      <dgm:prSet phldr="0"/>
      <dgm:spPr/>
      <dgm:t>
        <a:bodyPr/>
        <a:lstStyle/>
        <a:p>
          <a:pPr rtl="0">
            <a:lnSpc>
              <a:spcPct val="100000"/>
            </a:lnSpc>
            <a:defRPr cap="all"/>
          </a:pPr>
          <a:r>
            <a:rPr lang="en-US" dirty="0">
              <a:latin typeface="Times New Roman"/>
              <a:cs typeface="Times New Roman"/>
            </a:rPr>
            <a:t>Can add Grocery</a:t>
          </a:r>
        </a:p>
      </dgm:t>
    </dgm:pt>
    <dgm:pt modelId="{47D621E7-C5D3-46A0-B36C-A5F458C0B504}" type="parTrans" cxnId="{C47FE90A-6650-45E1-8675-188BC6DE3B9A}">
      <dgm:prSet/>
      <dgm:spPr/>
      <dgm:t>
        <a:bodyPr/>
        <a:lstStyle/>
        <a:p>
          <a:endParaRPr lang="en-US"/>
        </a:p>
      </dgm:t>
    </dgm:pt>
    <dgm:pt modelId="{65103F10-3468-45B9-9313-AFDF6EF24A33}" type="sibTrans" cxnId="{C47FE90A-6650-45E1-8675-188BC6DE3B9A}">
      <dgm:prSet/>
      <dgm:spPr/>
      <dgm:t>
        <a:bodyPr/>
        <a:lstStyle/>
        <a:p>
          <a:endParaRPr lang="en-US"/>
        </a:p>
      </dgm:t>
    </dgm:pt>
    <dgm:pt modelId="{D657180C-9030-4603-8386-E6EAB20222A8}">
      <dgm:prSet phldr="0"/>
      <dgm:spPr/>
      <dgm:t>
        <a:bodyPr/>
        <a:lstStyle/>
        <a:p>
          <a:pPr rtl="0">
            <a:lnSpc>
              <a:spcPct val="100000"/>
            </a:lnSpc>
            <a:defRPr cap="all"/>
          </a:pPr>
          <a:r>
            <a:rPr lang="en-US" dirty="0">
              <a:latin typeface="Times New Roman"/>
              <a:cs typeface="Times New Roman"/>
            </a:rPr>
            <a:t>Can delete Unavailable item from Grocery list </a:t>
          </a:r>
        </a:p>
      </dgm:t>
    </dgm:pt>
    <dgm:pt modelId="{E06CAF79-B3FE-446F-804F-4C59E71BB0D4}" type="parTrans" cxnId="{F92D8991-4E78-427D-9070-2AF9CE2B03E0}">
      <dgm:prSet/>
      <dgm:spPr/>
      <dgm:t>
        <a:bodyPr/>
        <a:lstStyle/>
        <a:p>
          <a:endParaRPr lang="en-US"/>
        </a:p>
      </dgm:t>
    </dgm:pt>
    <dgm:pt modelId="{8A2D2786-CB5F-49F1-9B3B-FD997EE6E320}" type="sibTrans" cxnId="{F92D8991-4E78-427D-9070-2AF9CE2B03E0}">
      <dgm:prSet/>
      <dgm:spPr/>
      <dgm:t>
        <a:bodyPr/>
        <a:lstStyle/>
        <a:p>
          <a:endParaRPr lang="en-US"/>
        </a:p>
      </dgm:t>
    </dgm:pt>
    <dgm:pt modelId="{EEAEE736-BFEA-41BD-862F-35AC0AEBDCBD}">
      <dgm:prSet phldr="0"/>
      <dgm:spPr/>
      <dgm:t>
        <a:bodyPr/>
        <a:lstStyle/>
        <a:p>
          <a:pPr rtl="0">
            <a:lnSpc>
              <a:spcPct val="100000"/>
            </a:lnSpc>
            <a:defRPr cap="all"/>
          </a:pPr>
          <a:r>
            <a:rPr lang="en-US" dirty="0">
              <a:latin typeface="Times New Roman"/>
              <a:cs typeface="Times New Roman"/>
            </a:rPr>
            <a:t>Can update a Grocery list</a:t>
          </a:r>
        </a:p>
      </dgm:t>
    </dgm:pt>
    <dgm:pt modelId="{52A77133-D6A4-45B5-AE1D-4CAF2F84E985}" type="parTrans" cxnId="{FC87A00A-ED2D-451E-9B05-E6D47C95D309}">
      <dgm:prSet/>
      <dgm:spPr/>
    </dgm:pt>
    <dgm:pt modelId="{913B6C61-019E-4566-8CF6-8384443FE2FD}" type="sibTrans" cxnId="{FC87A00A-ED2D-451E-9B05-E6D47C95D309}">
      <dgm:prSet/>
      <dgm:spPr/>
      <dgm:t>
        <a:bodyPr/>
        <a:lstStyle/>
        <a:p>
          <a:endParaRPr lang="en-US"/>
        </a:p>
      </dgm:t>
    </dgm:pt>
    <dgm:pt modelId="{4FDA2259-522C-4BA5-A910-088D4E276482}" type="pres">
      <dgm:prSet presAssocID="{2B29BF53-EAFB-4A47-96A6-F2F10DD84FCA}" presName="outerComposite" presStyleCnt="0">
        <dgm:presLayoutVars>
          <dgm:chMax val="5"/>
          <dgm:dir/>
          <dgm:resizeHandles val="exact"/>
        </dgm:presLayoutVars>
      </dgm:prSet>
      <dgm:spPr/>
    </dgm:pt>
    <dgm:pt modelId="{5DCA86C3-6256-41F7-B178-78B0A387A514}" type="pres">
      <dgm:prSet presAssocID="{2B29BF53-EAFB-4A47-96A6-F2F10DD84FCA}" presName="dummyMaxCanvas" presStyleCnt="0">
        <dgm:presLayoutVars/>
      </dgm:prSet>
      <dgm:spPr/>
    </dgm:pt>
    <dgm:pt modelId="{02F20EBC-52B8-462D-A743-DFEBF3719E8E}" type="pres">
      <dgm:prSet presAssocID="{2B29BF53-EAFB-4A47-96A6-F2F10DD84FCA}" presName="FourNodes_1" presStyleLbl="node1" presStyleIdx="0" presStyleCnt="4">
        <dgm:presLayoutVars>
          <dgm:bulletEnabled val="1"/>
        </dgm:presLayoutVars>
      </dgm:prSet>
      <dgm:spPr/>
    </dgm:pt>
    <dgm:pt modelId="{F748D41D-FEEA-489C-A76F-09D57D6F82BF}" type="pres">
      <dgm:prSet presAssocID="{2B29BF53-EAFB-4A47-96A6-F2F10DD84FCA}" presName="FourNodes_2" presStyleLbl="node1" presStyleIdx="1" presStyleCnt="4">
        <dgm:presLayoutVars>
          <dgm:bulletEnabled val="1"/>
        </dgm:presLayoutVars>
      </dgm:prSet>
      <dgm:spPr/>
    </dgm:pt>
    <dgm:pt modelId="{09B01D9D-E485-4227-9925-3301AADBCB52}" type="pres">
      <dgm:prSet presAssocID="{2B29BF53-EAFB-4A47-96A6-F2F10DD84FCA}" presName="FourNodes_3" presStyleLbl="node1" presStyleIdx="2" presStyleCnt="4">
        <dgm:presLayoutVars>
          <dgm:bulletEnabled val="1"/>
        </dgm:presLayoutVars>
      </dgm:prSet>
      <dgm:spPr/>
    </dgm:pt>
    <dgm:pt modelId="{0EE6D54D-1A15-4DDD-B87A-B19044D10609}" type="pres">
      <dgm:prSet presAssocID="{2B29BF53-EAFB-4A47-96A6-F2F10DD84FCA}" presName="FourNodes_4" presStyleLbl="node1" presStyleIdx="3" presStyleCnt="4">
        <dgm:presLayoutVars>
          <dgm:bulletEnabled val="1"/>
        </dgm:presLayoutVars>
      </dgm:prSet>
      <dgm:spPr/>
    </dgm:pt>
    <dgm:pt modelId="{B2491AC0-7760-447A-B945-8A2980A8285B}" type="pres">
      <dgm:prSet presAssocID="{2B29BF53-EAFB-4A47-96A6-F2F10DD84FCA}" presName="FourConn_1-2" presStyleLbl="fgAccFollowNode1" presStyleIdx="0" presStyleCnt="3">
        <dgm:presLayoutVars>
          <dgm:bulletEnabled val="1"/>
        </dgm:presLayoutVars>
      </dgm:prSet>
      <dgm:spPr/>
    </dgm:pt>
    <dgm:pt modelId="{E7FB6D55-7DC1-45BD-AD74-60139F85C392}" type="pres">
      <dgm:prSet presAssocID="{2B29BF53-EAFB-4A47-96A6-F2F10DD84FCA}" presName="FourConn_2-3" presStyleLbl="fgAccFollowNode1" presStyleIdx="1" presStyleCnt="3">
        <dgm:presLayoutVars>
          <dgm:bulletEnabled val="1"/>
        </dgm:presLayoutVars>
      </dgm:prSet>
      <dgm:spPr/>
    </dgm:pt>
    <dgm:pt modelId="{0584DC05-CA99-4697-8A56-663F0ACBC985}" type="pres">
      <dgm:prSet presAssocID="{2B29BF53-EAFB-4A47-96A6-F2F10DD84FCA}" presName="FourConn_3-4" presStyleLbl="fgAccFollowNode1" presStyleIdx="2" presStyleCnt="3">
        <dgm:presLayoutVars>
          <dgm:bulletEnabled val="1"/>
        </dgm:presLayoutVars>
      </dgm:prSet>
      <dgm:spPr/>
    </dgm:pt>
    <dgm:pt modelId="{0F817F90-EC1F-458E-8BDA-987E4B024321}" type="pres">
      <dgm:prSet presAssocID="{2B29BF53-EAFB-4A47-96A6-F2F10DD84FCA}" presName="FourNodes_1_text" presStyleLbl="node1" presStyleIdx="3" presStyleCnt="4">
        <dgm:presLayoutVars>
          <dgm:bulletEnabled val="1"/>
        </dgm:presLayoutVars>
      </dgm:prSet>
      <dgm:spPr/>
    </dgm:pt>
    <dgm:pt modelId="{031B306E-07A2-4842-8D78-58B0BDB40F78}" type="pres">
      <dgm:prSet presAssocID="{2B29BF53-EAFB-4A47-96A6-F2F10DD84FCA}" presName="FourNodes_2_text" presStyleLbl="node1" presStyleIdx="3" presStyleCnt="4">
        <dgm:presLayoutVars>
          <dgm:bulletEnabled val="1"/>
        </dgm:presLayoutVars>
      </dgm:prSet>
      <dgm:spPr/>
    </dgm:pt>
    <dgm:pt modelId="{6625DE5C-DCFE-4AD3-9FE6-AF9DFD50A544}" type="pres">
      <dgm:prSet presAssocID="{2B29BF53-EAFB-4A47-96A6-F2F10DD84FCA}" presName="FourNodes_3_text" presStyleLbl="node1" presStyleIdx="3" presStyleCnt="4">
        <dgm:presLayoutVars>
          <dgm:bulletEnabled val="1"/>
        </dgm:presLayoutVars>
      </dgm:prSet>
      <dgm:spPr/>
    </dgm:pt>
    <dgm:pt modelId="{3233B906-E325-4EF9-B630-744CBF8EE324}" type="pres">
      <dgm:prSet presAssocID="{2B29BF53-EAFB-4A47-96A6-F2F10DD84FCA}" presName="FourNodes_4_text" presStyleLbl="node1" presStyleIdx="3" presStyleCnt="4">
        <dgm:presLayoutVars>
          <dgm:bulletEnabled val="1"/>
        </dgm:presLayoutVars>
      </dgm:prSet>
      <dgm:spPr/>
    </dgm:pt>
  </dgm:ptLst>
  <dgm:cxnLst>
    <dgm:cxn modelId="{FC87A00A-ED2D-451E-9B05-E6D47C95D309}" srcId="{2B29BF53-EAFB-4A47-96A6-F2F10DD84FCA}" destId="{EEAEE736-BFEA-41BD-862F-35AC0AEBDCBD}" srcOrd="2" destOrd="0" parTransId="{52A77133-D6A4-45B5-AE1D-4CAF2F84E985}" sibTransId="{913B6C61-019E-4566-8CF6-8384443FE2FD}"/>
    <dgm:cxn modelId="{C47FE90A-6650-45E1-8675-188BC6DE3B9A}" srcId="{2B29BF53-EAFB-4A47-96A6-F2F10DD84FCA}" destId="{806F71F2-DE9C-44D7-A0D5-E71C88BD6A0B}" srcOrd="1" destOrd="0" parTransId="{47D621E7-C5D3-46A0-B36C-A5F458C0B504}" sibTransId="{65103F10-3468-45B9-9313-AFDF6EF24A33}"/>
    <dgm:cxn modelId="{5EF1632A-D220-4E45-AB48-B686ED1C18E4}" type="presOf" srcId="{2B29BF53-EAFB-4A47-96A6-F2F10DD84FCA}" destId="{4FDA2259-522C-4BA5-A910-088D4E276482}" srcOrd="0" destOrd="0" presId="urn:microsoft.com/office/officeart/2005/8/layout/vProcess5"/>
    <dgm:cxn modelId="{7FCC283C-5AAC-42FA-B781-0D800A55650E}" type="presOf" srcId="{5DE65E24-D09F-41A7-A804-AC6B4DD9D0FE}" destId="{02F20EBC-52B8-462D-A743-DFEBF3719E8E}" srcOrd="0" destOrd="0" presId="urn:microsoft.com/office/officeart/2005/8/layout/vProcess5"/>
    <dgm:cxn modelId="{15F77664-BD6B-49CC-8A1B-EE5506ACC629}" srcId="{2B29BF53-EAFB-4A47-96A6-F2F10DD84FCA}" destId="{5DE65E24-D09F-41A7-A804-AC6B4DD9D0FE}" srcOrd="0" destOrd="0" parTransId="{017B4F80-2AD4-4677-97B0-123C386E374F}" sibTransId="{462DF0BF-6246-47BA-9BDF-143154EF8244}"/>
    <dgm:cxn modelId="{FF25976A-C056-4E90-B1A5-147C1F0CD415}" type="presOf" srcId="{913B6C61-019E-4566-8CF6-8384443FE2FD}" destId="{0584DC05-CA99-4697-8A56-663F0ACBC985}" srcOrd="0" destOrd="0" presId="urn:microsoft.com/office/officeart/2005/8/layout/vProcess5"/>
    <dgm:cxn modelId="{F92D8991-4E78-427D-9070-2AF9CE2B03E0}" srcId="{2B29BF53-EAFB-4A47-96A6-F2F10DD84FCA}" destId="{D657180C-9030-4603-8386-E6EAB20222A8}" srcOrd="3" destOrd="0" parTransId="{E06CAF79-B3FE-446F-804F-4C59E71BB0D4}" sibTransId="{8A2D2786-CB5F-49F1-9B3B-FD997EE6E320}"/>
    <dgm:cxn modelId="{C26553AA-CB08-4EE0-8EFB-C14B19FC02AC}" type="presOf" srcId="{EEAEE736-BFEA-41BD-862F-35AC0AEBDCBD}" destId="{6625DE5C-DCFE-4AD3-9FE6-AF9DFD50A544}" srcOrd="1" destOrd="0" presId="urn:microsoft.com/office/officeart/2005/8/layout/vProcess5"/>
    <dgm:cxn modelId="{D09CEBB0-E8B7-4AA5-A1A5-A22A55E97759}" type="presOf" srcId="{65103F10-3468-45B9-9313-AFDF6EF24A33}" destId="{E7FB6D55-7DC1-45BD-AD74-60139F85C392}" srcOrd="0" destOrd="0" presId="urn:microsoft.com/office/officeart/2005/8/layout/vProcess5"/>
    <dgm:cxn modelId="{B87D56C6-2363-4119-A860-E737E92DE613}" type="presOf" srcId="{D657180C-9030-4603-8386-E6EAB20222A8}" destId="{3233B906-E325-4EF9-B630-744CBF8EE324}" srcOrd="1" destOrd="0" presId="urn:microsoft.com/office/officeart/2005/8/layout/vProcess5"/>
    <dgm:cxn modelId="{DC18F2DA-98F5-431A-82BD-29826E1EE72A}" type="presOf" srcId="{5DE65E24-D09F-41A7-A804-AC6B4DD9D0FE}" destId="{0F817F90-EC1F-458E-8BDA-987E4B024321}" srcOrd="1" destOrd="0" presId="urn:microsoft.com/office/officeart/2005/8/layout/vProcess5"/>
    <dgm:cxn modelId="{5A7D99E5-2865-40E0-B20E-AA62031B18D0}" type="presOf" srcId="{806F71F2-DE9C-44D7-A0D5-E71C88BD6A0B}" destId="{031B306E-07A2-4842-8D78-58B0BDB40F78}" srcOrd="1" destOrd="0" presId="urn:microsoft.com/office/officeart/2005/8/layout/vProcess5"/>
    <dgm:cxn modelId="{53EC20E7-6F5F-4486-BB42-CFF6A12B8F04}" type="presOf" srcId="{462DF0BF-6246-47BA-9BDF-143154EF8244}" destId="{B2491AC0-7760-447A-B945-8A2980A8285B}" srcOrd="0" destOrd="0" presId="urn:microsoft.com/office/officeart/2005/8/layout/vProcess5"/>
    <dgm:cxn modelId="{ED1DD2F0-F27B-4A11-B0A7-A145EFD3B06B}" type="presOf" srcId="{D657180C-9030-4603-8386-E6EAB20222A8}" destId="{0EE6D54D-1A15-4DDD-B87A-B19044D10609}" srcOrd="0" destOrd="0" presId="urn:microsoft.com/office/officeart/2005/8/layout/vProcess5"/>
    <dgm:cxn modelId="{170430F3-1A97-4E3D-9266-BBA6DC67C94A}" type="presOf" srcId="{EEAEE736-BFEA-41BD-862F-35AC0AEBDCBD}" destId="{09B01D9D-E485-4227-9925-3301AADBCB52}" srcOrd="0" destOrd="0" presId="urn:microsoft.com/office/officeart/2005/8/layout/vProcess5"/>
    <dgm:cxn modelId="{AA7DEBF9-1750-4387-BA9F-59D715479DE2}" type="presOf" srcId="{806F71F2-DE9C-44D7-A0D5-E71C88BD6A0B}" destId="{F748D41D-FEEA-489C-A76F-09D57D6F82BF}" srcOrd="0" destOrd="0" presId="urn:microsoft.com/office/officeart/2005/8/layout/vProcess5"/>
    <dgm:cxn modelId="{425B6C9B-1FAB-427A-BAEA-502D5A7AB6EE}" type="presParOf" srcId="{4FDA2259-522C-4BA5-A910-088D4E276482}" destId="{5DCA86C3-6256-41F7-B178-78B0A387A514}" srcOrd="0" destOrd="0" presId="urn:microsoft.com/office/officeart/2005/8/layout/vProcess5"/>
    <dgm:cxn modelId="{F687F146-4DD9-40FF-91B2-C6EAE7CE95BB}" type="presParOf" srcId="{4FDA2259-522C-4BA5-A910-088D4E276482}" destId="{02F20EBC-52B8-462D-A743-DFEBF3719E8E}" srcOrd="1" destOrd="0" presId="urn:microsoft.com/office/officeart/2005/8/layout/vProcess5"/>
    <dgm:cxn modelId="{281D7A24-4777-47C9-8CAF-C45E9261E253}" type="presParOf" srcId="{4FDA2259-522C-4BA5-A910-088D4E276482}" destId="{F748D41D-FEEA-489C-A76F-09D57D6F82BF}" srcOrd="2" destOrd="0" presId="urn:microsoft.com/office/officeart/2005/8/layout/vProcess5"/>
    <dgm:cxn modelId="{05F1F1BE-0A2E-4980-91EC-9D5F46B0A953}" type="presParOf" srcId="{4FDA2259-522C-4BA5-A910-088D4E276482}" destId="{09B01D9D-E485-4227-9925-3301AADBCB52}" srcOrd="3" destOrd="0" presId="urn:microsoft.com/office/officeart/2005/8/layout/vProcess5"/>
    <dgm:cxn modelId="{5D4B2DFD-E650-49DC-AA7B-D29FA2844BBB}" type="presParOf" srcId="{4FDA2259-522C-4BA5-A910-088D4E276482}" destId="{0EE6D54D-1A15-4DDD-B87A-B19044D10609}" srcOrd="4" destOrd="0" presId="urn:microsoft.com/office/officeart/2005/8/layout/vProcess5"/>
    <dgm:cxn modelId="{A074DEDE-9802-4AB0-9AC0-0F0527A9966E}" type="presParOf" srcId="{4FDA2259-522C-4BA5-A910-088D4E276482}" destId="{B2491AC0-7760-447A-B945-8A2980A8285B}" srcOrd="5" destOrd="0" presId="urn:microsoft.com/office/officeart/2005/8/layout/vProcess5"/>
    <dgm:cxn modelId="{DB968378-81A9-4FAC-AEF8-EEF65A063F3D}" type="presParOf" srcId="{4FDA2259-522C-4BA5-A910-088D4E276482}" destId="{E7FB6D55-7DC1-45BD-AD74-60139F85C392}" srcOrd="6" destOrd="0" presId="urn:microsoft.com/office/officeart/2005/8/layout/vProcess5"/>
    <dgm:cxn modelId="{FF0C6AE8-CAD4-43FE-8380-7CCC876D3910}" type="presParOf" srcId="{4FDA2259-522C-4BA5-A910-088D4E276482}" destId="{0584DC05-CA99-4697-8A56-663F0ACBC985}" srcOrd="7" destOrd="0" presId="urn:microsoft.com/office/officeart/2005/8/layout/vProcess5"/>
    <dgm:cxn modelId="{758E74E7-B801-4756-A57E-35E06A775BF3}" type="presParOf" srcId="{4FDA2259-522C-4BA5-A910-088D4E276482}" destId="{0F817F90-EC1F-458E-8BDA-987E4B024321}" srcOrd="8" destOrd="0" presId="urn:microsoft.com/office/officeart/2005/8/layout/vProcess5"/>
    <dgm:cxn modelId="{BD878333-6B44-4E09-AD1F-B3A20463C8E6}" type="presParOf" srcId="{4FDA2259-522C-4BA5-A910-088D4E276482}" destId="{031B306E-07A2-4842-8D78-58B0BDB40F78}" srcOrd="9" destOrd="0" presId="urn:microsoft.com/office/officeart/2005/8/layout/vProcess5"/>
    <dgm:cxn modelId="{D9F0A447-BDDA-4C95-8D51-C14B00BF6A3C}" type="presParOf" srcId="{4FDA2259-522C-4BA5-A910-088D4E276482}" destId="{6625DE5C-DCFE-4AD3-9FE6-AF9DFD50A544}" srcOrd="10" destOrd="0" presId="urn:microsoft.com/office/officeart/2005/8/layout/vProcess5"/>
    <dgm:cxn modelId="{34574AED-CCEB-40F9-9D12-1B6DE2639D7D}" type="presParOf" srcId="{4FDA2259-522C-4BA5-A910-088D4E276482}" destId="{3233B906-E325-4EF9-B630-744CBF8EE324}" srcOrd="11"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122072-4777-470D-9309-81BF3E82ACC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69F6863-FE16-4B2E-B511-D4FC632211DE}">
      <dgm:prSet/>
      <dgm:spPr/>
      <dgm:t>
        <a:bodyPr/>
        <a:lstStyle/>
        <a:p>
          <a:r>
            <a:rPr lang="en-US">
              <a:latin typeface="Times New Roman"/>
              <a:cs typeface="Times New Roman"/>
            </a:rPr>
            <a:t>USER</a:t>
          </a:r>
        </a:p>
      </dgm:t>
    </dgm:pt>
    <dgm:pt modelId="{B2687CB4-2904-462F-9D79-CD40237AD2AC}" type="parTrans" cxnId="{96AD3D38-FAE1-499F-A14F-2B6331F9C7E5}">
      <dgm:prSet/>
      <dgm:spPr/>
      <dgm:t>
        <a:bodyPr/>
        <a:lstStyle/>
        <a:p>
          <a:endParaRPr lang="en-US"/>
        </a:p>
      </dgm:t>
    </dgm:pt>
    <dgm:pt modelId="{5A180286-D7F9-474A-B3A6-CA0EA1F3E14F}" type="sibTrans" cxnId="{96AD3D38-FAE1-499F-A14F-2B6331F9C7E5}">
      <dgm:prSet/>
      <dgm:spPr/>
      <dgm:t>
        <a:bodyPr/>
        <a:lstStyle/>
        <a:p>
          <a:endParaRPr lang="en-US"/>
        </a:p>
      </dgm:t>
    </dgm:pt>
    <dgm:pt modelId="{1EDE9772-78DF-472E-8B65-6575348CC867}">
      <dgm:prSet/>
      <dgm:spPr/>
      <dgm:t>
        <a:bodyPr/>
        <a:lstStyle/>
        <a:p>
          <a:r>
            <a:rPr lang="en-US">
              <a:latin typeface="Times New Roman"/>
              <a:cs typeface="Times New Roman"/>
            </a:rPr>
            <a:t>Sign-Up or Login</a:t>
          </a:r>
        </a:p>
      </dgm:t>
    </dgm:pt>
    <dgm:pt modelId="{9A06F6FB-3DDE-4847-84E4-0C7219A815F4}" type="parTrans" cxnId="{CC2863F4-C0CA-4FC2-9A2D-33A42DB90392}">
      <dgm:prSet/>
      <dgm:spPr/>
      <dgm:t>
        <a:bodyPr/>
        <a:lstStyle/>
        <a:p>
          <a:endParaRPr lang="en-US"/>
        </a:p>
      </dgm:t>
    </dgm:pt>
    <dgm:pt modelId="{C9388D5B-1175-4E4C-8CBD-7FC3553F06C0}" type="sibTrans" cxnId="{CC2863F4-C0CA-4FC2-9A2D-33A42DB90392}">
      <dgm:prSet/>
      <dgm:spPr/>
      <dgm:t>
        <a:bodyPr/>
        <a:lstStyle/>
        <a:p>
          <a:endParaRPr lang="en-US"/>
        </a:p>
      </dgm:t>
    </dgm:pt>
    <dgm:pt modelId="{B308294D-B431-4B14-A202-8018025818ED}">
      <dgm:prSet/>
      <dgm:spPr/>
      <dgm:t>
        <a:bodyPr/>
        <a:lstStyle/>
        <a:p>
          <a:r>
            <a:rPr lang="en-US">
              <a:latin typeface="Times New Roman"/>
              <a:cs typeface="Times New Roman"/>
            </a:rPr>
            <a:t>HOME</a:t>
          </a:r>
        </a:p>
      </dgm:t>
    </dgm:pt>
    <dgm:pt modelId="{2E8DEF1D-6FAA-4362-B10E-B0CC50379E4C}" type="parTrans" cxnId="{97F1948E-A77F-4505-BA2D-DF683C1CF883}">
      <dgm:prSet/>
      <dgm:spPr/>
      <dgm:t>
        <a:bodyPr/>
        <a:lstStyle/>
        <a:p>
          <a:endParaRPr lang="en-US"/>
        </a:p>
      </dgm:t>
    </dgm:pt>
    <dgm:pt modelId="{8F628124-9F2B-458E-80DF-1B2FA18A75FD}" type="sibTrans" cxnId="{97F1948E-A77F-4505-BA2D-DF683C1CF883}">
      <dgm:prSet/>
      <dgm:spPr/>
      <dgm:t>
        <a:bodyPr/>
        <a:lstStyle/>
        <a:p>
          <a:endParaRPr lang="en-US"/>
        </a:p>
      </dgm:t>
    </dgm:pt>
    <dgm:pt modelId="{33C3DFE3-8463-40B5-AE1F-BBDFF0AF8BE4}">
      <dgm:prSet/>
      <dgm:spPr/>
      <dgm:t>
        <a:bodyPr/>
        <a:lstStyle/>
        <a:p>
          <a:r>
            <a:rPr lang="en-US">
              <a:latin typeface="Times New Roman"/>
              <a:cs typeface="Times New Roman"/>
            </a:rPr>
            <a:t>List of Categories</a:t>
          </a:r>
        </a:p>
      </dgm:t>
    </dgm:pt>
    <dgm:pt modelId="{30F23944-096D-419F-88E5-7D989325A85E}" type="parTrans" cxnId="{ECC40026-878A-4791-9831-9455EC580F59}">
      <dgm:prSet/>
      <dgm:spPr/>
      <dgm:t>
        <a:bodyPr/>
        <a:lstStyle/>
        <a:p>
          <a:endParaRPr lang="en-US"/>
        </a:p>
      </dgm:t>
    </dgm:pt>
    <dgm:pt modelId="{51D44B5A-4B0D-4C3C-BDB9-D441F9A52C9A}" type="sibTrans" cxnId="{ECC40026-878A-4791-9831-9455EC580F59}">
      <dgm:prSet/>
      <dgm:spPr/>
      <dgm:t>
        <a:bodyPr/>
        <a:lstStyle/>
        <a:p>
          <a:endParaRPr lang="en-US"/>
        </a:p>
      </dgm:t>
    </dgm:pt>
    <dgm:pt modelId="{FB2A1DFB-5592-40FD-B21F-43000D31D52C}">
      <dgm:prSet/>
      <dgm:spPr/>
      <dgm:t>
        <a:bodyPr/>
        <a:lstStyle/>
        <a:p>
          <a:r>
            <a:rPr lang="en-US">
              <a:latin typeface="Times New Roman"/>
              <a:cs typeface="Times New Roman"/>
            </a:rPr>
            <a:t>Add a Product to Cart</a:t>
          </a:r>
        </a:p>
      </dgm:t>
    </dgm:pt>
    <dgm:pt modelId="{D9CA788C-7E3A-461C-BF1E-A8E8055F38BF}" type="parTrans" cxnId="{B170E89E-D993-4118-94D3-F8488EE0214E}">
      <dgm:prSet/>
      <dgm:spPr/>
      <dgm:t>
        <a:bodyPr/>
        <a:lstStyle/>
        <a:p>
          <a:endParaRPr lang="en-US"/>
        </a:p>
      </dgm:t>
    </dgm:pt>
    <dgm:pt modelId="{85933D69-672E-4F40-9A19-BF2715656A53}" type="sibTrans" cxnId="{B170E89E-D993-4118-94D3-F8488EE0214E}">
      <dgm:prSet/>
      <dgm:spPr/>
      <dgm:t>
        <a:bodyPr/>
        <a:lstStyle/>
        <a:p>
          <a:endParaRPr lang="en-US"/>
        </a:p>
      </dgm:t>
    </dgm:pt>
    <dgm:pt modelId="{90C82ECF-DCAD-40C1-A4D7-8183F65EC74D}">
      <dgm:prSet/>
      <dgm:spPr/>
      <dgm:t>
        <a:bodyPr/>
        <a:lstStyle/>
        <a:p>
          <a:r>
            <a:rPr lang="en-US">
              <a:latin typeface="Times New Roman"/>
              <a:cs typeface="Times New Roman"/>
            </a:rPr>
            <a:t>Buy a Product</a:t>
          </a:r>
        </a:p>
      </dgm:t>
    </dgm:pt>
    <dgm:pt modelId="{46BBE07F-5414-469A-859E-CC03B934C09F}" type="parTrans" cxnId="{13389B72-56E6-42F7-8C2F-DD072B60F184}">
      <dgm:prSet/>
      <dgm:spPr/>
      <dgm:t>
        <a:bodyPr/>
        <a:lstStyle/>
        <a:p>
          <a:endParaRPr lang="en-US"/>
        </a:p>
      </dgm:t>
    </dgm:pt>
    <dgm:pt modelId="{72BE3C4C-6B87-4E09-84BB-37FBACDF5533}" type="sibTrans" cxnId="{13389B72-56E6-42F7-8C2F-DD072B60F184}">
      <dgm:prSet/>
      <dgm:spPr/>
      <dgm:t>
        <a:bodyPr/>
        <a:lstStyle/>
        <a:p>
          <a:endParaRPr lang="en-US"/>
        </a:p>
      </dgm:t>
    </dgm:pt>
    <dgm:pt modelId="{B7E189D6-2912-46DA-9B76-7C204EF3EBB3}">
      <dgm:prSet/>
      <dgm:spPr/>
      <dgm:t>
        <a:bodyPr/>
        <a:lstStyle/>
        <a:p>
          <a:r>
            <a:rPr lang="en-US">
              <a:latin typeface="Times New Roman"/>
              <a:cs typeface="Times New Roman"/>
            </a:rPr>
            <a:t>Payment</a:t>
          </a:r>
        </a:p>
      </dgm:t>
    </dgm:pt>
    <dgm:pt modelId="{E140D50F-19D0-4668-B50C-A9F4A7B2D5BA}" type="parTrans" cxnId="{78CAD137-38F3-41AA-89E3-A30D9B946BE1}">
      <dgm:prSet/>
      <dgm:spPr/>
      <dgm:t>
        <a:bodyPr/>
        <a:lstStyle/>
        <a:p>
          <a:endParaRPr lang="en-US"/>
        </a:p>
      </dgm:t>
    </dgm:pt>
    <dgm:pt modelId="{BEF6035F-D9FA-473D-94EF-D5276088B64E}" type="sibTrans" cxnId="{78CAD137-38F3-41AA-89E3-A30D9B946BE1}">
      <dgm:prSet/>
      <dgm:spPr/>
      <dgm:t>
        <a:bodyPr/>
        <a:lstStyle/>
        <a:p>
          <a:endParaRPr lang="en-US"/>
        </a:p>
      </dgm:t>
    </dgm:pt>
    <dgm:pt modelId="{20411A1D-CD45-40E4-A34A-2B2C49E9F25E}" type="pres">
      <dgm:prSet presAssocID="{96122072-4777-470D-9309-81BF3E82ACCA}" presName="linear" presStyleCnt="0">
        <dgm:presLayoutVars>
          <dgm:animLvl val="lvl"/>
          <dgm:resizeHandles val="exact"/>
        </dgm:presLayoutVars>
      </dgm:prSet>
      <dgm:spPr/>
    </dgm:pt>
    <dgm:pt modelId="{B8DD4E1B-853D-4690-8C93-12BD4D650857}" type="pres">
      <dgm:prSet presAssocID="{669F6863-FE16-4B2E-B511-D4FC632211DE}" presName="parentText" presStyleLbl="node1" presStyleIdx="0" presStyleCnt="7">
        <dgm:presLayoutVars>
          <dgm:chMax val="0"/>
          <dgm:bulletEnabled val="1"/>
        </dgm:presLayoutVars>
      </dgm:prSet>
      <dgm:spPr/>
    </dgm:pt>
    <dgm:pt modelId="{15AE6D71-CC97-4E36-8A7B-E7C2A2AB3EEB}" type="pres">
      <dgm:prSet presAssocID="{5A180286-D7F9-474A-B3A6-CA0EA1F3E14F}" presName="spacer" presStyleCnt="0"/>
      <dgm:spPr/>
    </dgm:pt>
    <dgm:pt modelId="{9D7EC39C-6793-4401-AE34-24BFE7BB0DF8}" type="pres">
      <dgm:prSet presAssocID="{1EDE9772-78DF-472E-8B65-6575348CC867}" presName="parentText" presStyleLbl="node1" presStyleIdx="1" presStyleCnt="7">
        <dgm:presLayoutVars>
          <dgm:chMax val="0"/>
          <dgm:bulletEnabled val="1"/>
        </dgm:presLayoutVars>
      </dgm:prSet>
      <dgm:spPr/>
    </dgm:pt>
    <dgm:pt modelId="{DF9419CF-DE54-48D5-840D-0465064727AB}" type="pres">
      <dgm:prSet presAssocID="{C9388D5B-1175-4E4C-8CBD-7FC3553F06C0}" presName="spacer" presStyleCnt="0"/>
      <dgm:spPr/>
    </dgm:pt>
    <dgm:pt modelId="{B99A5902-9C6D-42FD-8005-E988F2ABC095}" type="pres">
      <dgm:prSet presAssocID="{B308294D-B431-4B14-A202-8018025818ED}" presName="parentText" presStyleLbl="node1" presStyleIdx="2" presStyleCnt="7">
        <dgm:presLayoutVars>
          <dgm:chMax val="0"/>
          <dgm:bulletEnabled val="1"/>
        </dgm:presLayoutVars>
      </dgm:prSet>
      <dgm:spPr/>
    </dgm:pt>
    <dgm:pt modelId="{D8EB6F2A-68AC-4F3D-B5C4-C1B46EEC29A9}" type="pres">
      <dgm:prSet presAssocID="{8F628124-9F2B-458E-80DF-1B2FA18A75FD}" presName="spacer" presStyleCnt="0"/>
      <dgm:spPr/>
    </dgm:pt>
    <dgm:pt modelId="{845322DC-2507-4BE0-B96F-9826CC07038D}" type="pres">
      <dgm:prSet presAssocID="{33C3DFE3-8463-40B5-AE1F-BBDFF0AF8BE4}" presName="parentText" presStyleLbl="node1" presStyleIdx="3" presStyleCnt="7">
        <dgm:presLayoutVars>
          <dgm:chMax val="0"/>
          <dgm:bulletEnabled val="1"/>
        </dgm:presLayoutVars>
      </dgm:prSet>
      <dgm:spPr/>
    </dgm:pt>
    <dgm:pt modelId="{2D142C10-A222-47E8-A00E-7EF201308BF8}" type="pres">
      <dgm:prSet presAssocID="{51D44B5A-4B0D-4C3C-BDB9-D441F9A52C9A}" presName="spacer" presStyleCnt="0"/>
      <dgm:spPr/>
    </dgm:pt>
    <dgm:pt modelId="{553A3569-C0F8-48DF-A20F-F835CFA8537F}" type="pres">
      <dgm:prSet presAssocID="{FB2A1DFB-5592-40FD-B21F-43000D31D52C}" presName="parentText" presStyleLbl="node1" presStyleIdx="4" presStyleCnt="7">
        <dgm:presLayoutVars>
          <dgm:chMax val="0"/>
          <dgm:bulletEnabled val="1"/>
        </dgm:presLayoutVars>
      </dgm:prSet>
      <dgm:spPr/>
    </dgm:pt>
    <dgm:pt modelId="{0632D052-28E9-4A8E-A249-4A26840213F5}" type="pres">
      <dgm:prSet presAssocID="{85933D69-672E-4F40-9A19-BF2715656A53}" presName="spacer" presStyleCnt="0"/>
      <dgm:spPr/>
    </dgm:pt>
    <dgm:pt modelId="{BADAE3F5-3D7C-406D-A978-40EA0675A468}" type="pres">
      <dgm:prSet presAssocID="{90C82ECF-DCAD-40C1-A4D7-8183F65EC74D}" presName="parentText" presStyleLbl="node1" presStyleIdx="5" presStyleCnt="7">
        <dgm:presLayoutVars>
          <dgm:chMax val="0"/>
          <dgm:bulletEnabled val="1"/>
        </dgm:presLayoutVars>
      </dgm:prSet>
      <dgm:spPr/>
    </dgm:pt>
    <dgm:pt modelId="{9107D221-E49B-48E7-87AD-9F89902BF491}" type="pres">
      <dgm:prSet presAssocID="{72BE3C4C-6B87-4E09-84BB-37FBACDF5533}" presName="spacer" presStyleCnt="0"/>
      <dgm:spPr/>
    </dgm:pt>
    <dgm:pt modelId="{7EC92299-1164-4EFC-8736-97D480ADEC9A}" type="pres">
      <dgm:prSet presAssocID="{B7E189D6-2912-46DA-9B76-7C204EF3EBB3}" presName="parentText" presStyleLbl="node1" presStyleIdx="6" presStyleCnt="7">
        <dgm:presLayoutVars>
          <dgm:chMax val="0"/>
          <dgm:bulletEnabled val="1"/>
        </dgm:presLayoutVars>
      </dgm:prSet>
      <dgm:spPr/>
    </dgm:pt>
  </dgm:ptLst>
  <dgm:cxnLst>
    <dgm:cxn modelId="{E002900A-3CFD-4176-9C38-4DCA1E6766BF}" type="presOf" srcId="{96122072-4777-470D-9309-81BF3E82ACCA}" destId="{20411A1D-CD45-40E4-A34A-2B2C49E9F25E}" srcOrd="0" destOrd="0" presId="urn:microsoft.com/office/officeart/2005/8/layout/vList2"/>
    <dgm:cxn modelId="{ECC40026-878A-4791-9831-9455EC580F59}" srcId="{96122072-4777-470D-9309-81BF3E82ACCA}" destId="{33C3DFE3-8463-40B5-AE1F-BBDFF0AF8BE4}" srcOrd="3" destOrd="0" parTransId="{30F23944-096D-419F-88E5-7D989325A85E}" sibTransId="{51D44B5A-4B0D-4C3C-BDB9-D441F9A52C9A}"/>
    <dgm:cxn modelId="{78CAD137-38F3-41AA-89E3-A30D9B946BE1}" srcId="{96122072-4777-470D-9309-81BF3E82ACCA}" destId="{B7E189D6-2912-46DA-9B76-7C204EF3EBB3}" srcOrd="6" destOrd="0" parTransId="{E140D50F-19D0-4668-B50C-A9F4A7B2D5BA}" sibTransId="{BEF6035F-D9FA-473D-94EF-D5276088B64E}"/>
    <dgm:cxn modelId="{96AD3D38-FAE1-499F-A14F-2B6331F9C7E5}" srcId="{96122072-4777-470D-9309-81BF3E82ACCA}" destId="{669F6863-FE16-4B2E-B511-D4FC632211DE}" srcOrd="0" destOrd="0" parTransId="{B2687CB4-2904-462F-9D79-CD40237AD2AC}" sibTransId="{5A180286-D7F9-474A-B3A6-CA0EA1F3E14F}"/>
    <dgm:cxn modelId="{23698368-CD40-47D4-9BC9-6BA5A2E1C8C1}" type="presOf" srcId="{B7E189D6-2912-46DA-9B76-7C204EF3EBB3}" destId="{7EC92299-1164-4EFC-8736-97D480ADEC9A}" srcOrd="0" destOrd="0" presId="urn:microsoft.com/office/officeart/2005/8/layout/vList2"/>
    <dgm:cxn modelId="{13389B72-56E6-42F7-8C2F-DD072B60F184}" srcId="{96122072-4777-470D-9309-81BF3E82ACCA}" destId="{90C82ECF-DCAD-40C1-A4D7-8183F65EC74D}" srcOrd="5" destOrd="0" parTransId="{46BBE07F-5414-469A-859E-CC03B934C09F}" sibTransId="{72BE3C4C-6B87-4E09-84BB-37FBACDF5533}"/>
    <dgm:cxn modelId="{FBCDFE73-3E00-48A4-8079-73E6AE67EA2D}" type="presOf" srcId="{90C82ECF-DCAD-40C1-A4D7-8183F65EC74D}" destId="{BADAE3F5-3D7C-406D-A978-40EA0675A468}" srcOrd="0" destOrd="0" presId="urn:microsoft.com/office/officeart/2005/8/layout/vList2"/>
    <dgm:cxn modelId="{97F1948E-A77F-4505-BA2D-DF683C1CF883}" srcId="{96122072-4777-470D-9309-81BF3E82ACCA}" destId="{B308294D-B431-4B14-A202-8018025818ED}" srcOrd="2" destOrd="0" parTransId="{2E8DEF1D-6FAA-4362-B10E-B0CC50379E4C}" sibTransId="{8F628124-9F2B-458E-80DF-1B2FA18A75FD}"/>
    <dgm:cxn modelId="{68FED398-1868-4187-9BC0-63522701A5B7}" type="presOf" srcId="{33C3DFE3-8463-40B5-AE1F-BBDFF0AF8BE4}" destId="{845322DC-2507-4BE0-B96F-9826CC07038D}" srcOrd="0" destOrd="0" presId="urn:microsoft.com/office/officeart/2005/8/layout/vList2"/>
    <dgm:cxn modelId="{B170E89E-D993-4118-94D3-F8488EE0214E}" srcId="{96122072-4777-470D-9309-81BF3E82ACCA}" destId="{FB2A1DFB-5592-40FD-B21F-43000D31D52C}" srcOrd="4" destOrd="0" parTransId="{D9CA788C-7E3A-461C-BF1E-A8E8055F38BF}" sibTransId="{85933D69-672E-4F40-9A19-BF2715656A53}"/>
    <dgm:cxn modelId="{C1314DBF-0B41-4FA9-86C2-4CECAFA1D6D3}" type="presOf" srcId="{B308294D-B431-4B14-A202-8018025818ED}" destId="{B99A5902-9C6D-42FD-8005-E988F2ABC095}" srcOrd="0" destOrd="0" presId="urn:microsoft.com/office/officeart/2005/8/layout/vList2"/>
    <dgm:cxn modelId="{F89C14DB-FC2C-42AE-A0BF-DF199A202E28}" type="presOf" srcId="{1EDE9772-78DF-472E-8B65-6575348CC867}" destId="{9D7EC39C-6793-4401-AE34-24BFE7BB0DF8}" srcOrd="0" destOrd="0" presId="urn:microsoft.com/office/officeart/2005/8/layout/vList2"/>
    <dgm:cxn modelId="{050EA1ED-C9AB-4098-AF16-CEEBE3286A08}" type="presOf" srcId="{FB2A1DFB-5592-40FD-B21F-43000D31D52C}" destId="{553A3569-C0F8-48DF-A20F-F835CFA8537F}" srcOrd="0" destOrd="0" presId="urn:microsoft.com/office/officeart/2005/8/layout/vList2"/>
    <dgm:cxn modelId="{4C9A83F1-F6BB-43ED-AB78-7B87CC777384}" type="presOf" srcId="{669F6863-FE16-4B2E-B511-D4FC632211DE}" destId="{B8DD4E1B-853D-4690-8C93-12BD4D650857}" srcOrd="0" destOrd="0" presId="urn:microsoft.com/office/officeart/2005/8/layout/vList2"/>
    <dgm:cxn modelId="{CC2863F4-C0CA-4FC2-9A2D-33A42DB90392}" srcId="{96122072-4777-470D-9309-81BF3E82ACCA}" destId="{1EDE9772-78DF-472E-8B65-6575348CC867}" srcOrd="1" destOrd="0" parTransId="{9A06F6FB-3DDE-4847-84E4-0C7219A815F4}" sibTransId="{C9388D5B-1175-4E4C-8CBD-7FC3553F06C0}"/>
    <dgm:cxn modelId="{24332421-F9BF-4984-9A95-67E2763C6BCC}" type="presParOf" srcId="{20411A1D-CD45-40E4-A34A-2B2C49E9F25E}" destId="{B8DD4E1B-853D-4690-8C93-12BD4D650857}" srcOrd="0" destOrd="0" presId="urn:microsoft.com/office/officeart/2005/8/layout/vList2"/>
    <dgm:cxn modelId="{0509A7FD-2463-4DB5-B2F2-A3F16FE3BE56}" type="presParOf" srcId="{20411A1D-CD45-40E4-A34A-2B2C49E9F25E}" destId="{15AE6D71-CC97-4E36-8A7B-E7C2A2AB3EEB}" srcOrd="1" destOrd="0" presId="urn:microsoft.com/office/officeart/2005/8/layout/vList2"/>
    <dgm:cxn modelId="{B18C9EA5-EC7F-4600-A214-9AF040069C67}" type="presParOf" srcId="{20411A1D-CD45-40E4-A34A-2B2C49E9F25E}" destId="{9D7EC39C-6793-4401-AE34-24BFE7BB0DF8}" srcOrd="2" destOrd="0" presId="urn:microsoft.com/office/officeart/2005/8/layout/vList2"/>
    <dgm:cxn modelId="{05A2C106-85F0-4FC5-8668-55999E9E6BEB}" type="presParOf" srcId="{20411A1D-CD45-40E4-A34A-2B2C49E9F25E}" destId="{DF9419CF-DE54-48D5-840D-0465064727AB}" srcOrd="3" destOrd="0" presId="urn:microsoft.com/office/officeart/2005/8/layout/vList2"/>
    <dgm:cxn modelId="{BC5E1DCB-24D5-49A2-A47D-F89926E4C983}" type="presParOf" srcId="{20411A1D-CD45-40E4-A34A-2B2C49E9F25E}" destId="{B99A5902-9C6D-42FD-8005-E988F2ABC095}" srcOrd="4" destOrd="0" presId="urn:microsoft.com/office/officeart/2005/8/layout/vList2"/>
    <dgm:cxn modelId="{0599B5C3-6253-4CBD-87F4-AF81687E34C3}" type="presParOf" srcId="{20411A1D-CD45-40E4-A34A-2B2C49E9F25E}" destId="{D8EB6F2A-68AC-4F3D-B5C4-C1B46EEC29A9}" srcOrd="5" destOrd="0" presId="urn:microsoft.com/office/officeart/2005/8/layout/vList2"/>
    <dgm:cxn modelId="{09DF926C-0D76-48AC-969F-2BF7DD8B77C4}" type="presParOf" srcId="{20411A1D-CD45-40E4-A34A-2B2C49E9F25E}" destId="{845322DC-2507-4BE0-B96F-9826CC07038D}" srcOrd="6" destOrd="0" presId="urn:microsoft.com/office/officeart/2005/8/layout/vList2"/>
    <dgm:cxn modelId="{8DAC41F0-3DF3-41AA-8125-2FA7C41B1497}" type="presParOf" srcId="{20411A1D-CD45-40E4-A34A-2B2C49E9F25E}" destId="{2D142C10-A222-47E8-A00E-7EF201308BF8}" srcOrd="7" destOrd="0" presId="urn:microsoft.com/office/officeart/2005/8/layout/vList2"/>
    <dgm:cxn modelId="{0479FBC5-F06B-4607-8D6D-0254BBC6CF3B}" type="presParOf" srcId="{20411A1D-CD45-40E4-A34A-2B2C49E9F25E}" destId="{553A3569-C0F8-48DF-A20F-F835CFA8537F}" srcOrd="8" destOrd="0" presId="urn:microsoft.com/office/officeart/2005/8/layout/vList2"/>
    <dgm:cxn modelId="{AD98E922-3674-474E-B576-2B03CCA36B6B}" type="presParOf" srcId="{20411A1D-CD45-40E4-A34A-2B2C49E9F25E}" destId="{0632D052-28E9-4A8E-A249-4A26840213F5}" srcOrd="9" destOrd="0" presId="urn:microsoft.com/office/officeart/2005/8/layout/vList2"/>
    <dgm:cxn modelId="{4743DEFC-78A8-42CB-A063-B612F10EBE31}" type="presParOf" srcId="{20411A1D-CD45-40E4-A34A-2B2C49E9F25E}" destId="{BADAE3F5-3D7C-406D-A978-40EA0675A468}" srcOrd="10" destOrd="0" presId="urn:microsoft.com/office/officeart/2005/8/layout/vList2"/>
    <dgm:cxn modelId="{6085888F-5810-421A-8D4E-92FF2CCEBC94}" type="presParOf" srcId="{20411A1D-CD45-40E4-A34A-2B2C49E9F25E}" destId="{9107D221-E49B-48E7-87AD-9F89902BF491}" srcOrd="11" destOrd="0" presId="urn:microsoft.com/office/officeart/2005/8/layout/vList2"/>
    <dgm:cxn modelId="{A5BDFEDE-0860-48A0-985C-B50A05E2D9E3}" type="presParOf" srcId="{20411A1D-CD45-40E4-A34A-2B2C49E9F25E}" destId="{7EC92299-1164-4EFC-8736-97D480ADEC9A}" srcOrd="12"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7FABE-73CF-42E5-B3A0-231D1007C1C7}">
      <dsp:nvSpPr>
        <dsp:cNvPr id="0" name=""/>
        <dsp:cNvSpPr/>
      </dsp:nvSpPr>
      <dsp:spPr>
        <a:xfrm>
          <a:off x="0" y="48302"/>
          <a:ext cx="6525661" cy="2171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latin typeface="Times New Roman"/>
              <a:cs typeface="Times New Roman"/>
            </a:rPr>
            <a:t>Grocery list application, it's an ecommerce shopping app, which helps the users to shop the groceries online.</a:t>
          </a:r>
        </a:p>
      </dsp:txBody>
      <dsp:txXfrm>
        <a:off x="106005" y="154307"/>
        <a:ext cx="6313651" cy="1959510"/>
      </dsp:txXfrm>
    </dsp:sp>
    <dsp:sp modelId="{2BBF8E4D-242E-432B-BF60-233B7493FBA9}">
      <dsp:nvSpPr>
        <dsp:cNvPr id="0" name=""/>
        <dsp:cNvSpPr/>
      </dsp:nvSpPr>
      <dsp:spPr>
        <a:xfrm>
          <a:off x="0" y="2311982"/>
          <a:ext cx="6525661" cy="2171520"/>
        </a:xfrm>
        <a:prstGeom prst="roundRect">
          <a:avLst/>
        </a:prstGeom>
        <a:solidFill>
          <a:schemeClr val="accent2">
            <a:hueOff val="780423"/>
            <a:satOff val="-8271"/>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a:cs typeface="Times New Roman"/>
            </a:rPr>
            <a:t>Online grocery shopping is a way of buying food and other household necessities using a web-based shopping service.</a:t>
          </a:r>
        </a:p>
      </dsp:txBody>
      <dsp:txXfrm>
        <a:off x="106005" y="2417987"/>
        <a:ext cx="6313651" cy="1959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1BE93-8850-486C-8A85-F087C9280050}">
      <dsp:nvSpPr>
        <dsp:cNvPr id="0" name=""/>
        <dsp:cNvSpPr/>
      </dsp:nvSpPr>
      <dsp:spPr>
        <a:xfrm>
          <a:off x="0" y="38048"/>
          <a:ext cx="6525661" cy="14333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Times New Roman"/>
              <a:cs typeface="Times New Roman"/>
            </a:rPr>
            <a:t>Users should be able to  Login or Sign-Up through login or sign-up page.</a:t>
          </a:r>
        </a:p>
      </dsp:txBody>
      <dsp:txXfrm>
        <a:off x="69973" y="108021"/>
        <a:ext cx="6385715" cy="1293450"/>
      </dsp:txXfrm>
    </dsp:sp>
    <dsp:sp modelId="{00D60AF7-2866-44AD-AA7B-B8B168AB2130}">
      <dsp:nvSpPr>
        <dsp:cNvPr id="0" name=""/>
        <dsp:cNvSpPr/>
      </dsp:nvSpPr>
      <dsp:spPr>
        <a:xfrm>
          <a:off x="0" y="1549204"/>
          <a:ext cx="6525661" cy="1433396"/>
        </a:xfrm>
        <a:prstGeom prst="roundRect">
          <a:avLst/>
        </a:prstGeom>
        <a:solidFill>
          <a:schemeClr val="accent2">
            <a:hueOff val="390212"/>
            <a:satOff val="-4135"/>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Times New Roman"/>
              <a:cs typeface="Times New Roman"/>
            </a:rPr>
            <a:t>Users  can be able to add, delete a product from the cart.</a:t>
          </a:r>
        </a:p>
      </dsp:txBody>
      <dsp:txXfrm>
        <a:off x="69973" y="1619177"/>
        <a:ext cx="6385715" cy="1293450"/>
      </dsp:txXfrm>
    </dsp:sp>
    <dsp:sp modelId="{1D3EC633-A6DA-4AF9-B00B-B8691CDD9B29}">
      <dsp:nvSpPr>
        <dsp:cNvPr id="0" name=""/>
        <dsp:cNvSpPr/>
      </dsp:nvSpPr>
      <dsp:spPr>
        <a:xfrm>
          <a:off x="0" y="3060360"/>
          <a:ext cx="6525661" cy="1433396"/>
        </a:xfrm>
        <a:prstGeom prst="roundRect">
          <a:avLst/>
        </a:prstGeom>
        <a:solidFill>
          <a:schemeClr val="accent2">
            <a:hueOff val="780423"/>
            <a:satOff val="-8271"/>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dirty="0">
              <a:latin typeface="Times New Roman"/>
              <a:cs typeface="Times New Roman"/>
            </a:rPr>
            <a:t>Admin should be able to add, update or delete(CRUD Operations) and retrieve a product from the list.</a:t>
          </a:r>
        </a:p>
      </dsp:txBody>
      <dsp:txXfrm>
        <a:off x="69973" y="3130333"/>
        <a:ext cx="6385715" cy="1293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A400F-1641-49B1-8771-CF9F9A5683A0}">
      <dsp:nvSpPr>
        <dsp:cNvPr id="0" name=""/>
        <dsp:cNvSpPr/>
      </dsp:nvSpPr>
      <dsp:spPr>
        <a:xfrm>
          <a:off x="0" y="15722"/>
          <a:ext cx="6525661" cy="22113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a:cs typeface="Times New Roman"/>
            </a:rPr>
            <a:t>The main objective or goal  is to provide an application which is user- friendly, where the user can buy his products and get his products with good quality and in a proper quantity at his/her door step.</a:t>
          </a:r>
        </a:p>
      </dsp:txBody>
      <dsp:txXfrm>
        <a:off x="107947" y="123669"/>
        <a:ext cx="6309767" cy="1995406"/>
      </dsp:txXfrm>
    </dsp:sp>
    <dsp:sp modelId="{18DA4934-20BB-4D57-8F1E-336AC1BD7D6E}">
      <dsp:nvSpPr>
        <dsp:cNvPr id="0" name=""/>
        <dsp:cNvSpPr/>
      </dsp:nvSpPr>
      <dsp:spPr>
        <a:xfrm>
          <a:off x="0" y="2304782"/>
          <a:ext cx="6525661" cy="2211300"/>
        </a:xfrm>
        <a:prstGeom prst="roundRect">
          <a:avLst/>
        </a:prstGeom>
        <a:solidFill>
          <a:schemeClr val="accent2">
            <a:hueOff val="780423"/>
            <a:satOff val="-8271"/>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a:cs typeface="Times New Roman"/>
            </a:rPr>
            <a:t>The client will earn high profit by selling the products to the customer i.e., increase in customer's repeat purchase will directly increase the rate of profit for the client.</a:t>
          </a:r>
        </a:p>
      </dsp:txBody>
      <dsp:txXfrm>
        <a:off x="107947" y="2412729"/>
        <a:ext cx="6309767" cy="19954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20EBC-52B8-462D-A743-DFEBF3719E8E}">
      <dsp:nvSpPr>
        <dsp:cNvPr id="0" name=""/>
        <dsp:cNvSpPr/>
      </dsp:nvSpPr>
      <dsp:spPr>
        <a:xfrm>
          <a:off x="0" y="0"/>
          <a:ext cx="8839200" cy="10283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defRPr cap="all"/>
          </a:pPr>
          <a:r>
            <a:rPr lang="en-US" sz="2600" kern="1200" dirty="0">
              <a:latin typeface="Times New Roman"/>
              <a:cs typeface="Times New Roman"/>
            </a:rPr>
            <a:t>ADMIN</a:t>
          </a:r>
        </a:p>
      </dsp:txBody>
      <dsp:txXfrm>
        <a:off x="30120" y="30120"/>
        <a:ext cx="7642620" cy="968121"/>
      </dsp:txXfrm>
    </dsp:sp>
    <dsp:sp modelId="{F748D41D-FEEA-489C-A76F-09D57D6F82BF}">
      <dsp:nvSpPr>
        <dsp:cNvPr id="0" name=""/>
        <dsp:cNvSpPr/>
      </dsp:nvSpPr>
      <dsp:spPr>
        <a:xfrm>
          <a:off x="740283" y="1215335"/>
          <a:ext cx="8839200" cy="1028361"/>
        </a:xfrm>
        <a:prstGeom prst="roundRect">
          <a:avLst>
            <a:gd name="adj" fmla="val 10000"/>
          </a:avLst>
        </a:prstGeom>
        <a:solidFill>
          <a:schemeClr val="accent2">
            <a:hueOff val="260141"/>
            <a:satOff val="-2757"/>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100000"/>
            </a:lnSpc>
            <a:spcBef>
              <a:spcPct val="0"/>
            </a:spcBef>
            <a:spcAft>
              <a:spcPct val="35000"/>
            </a:spcAft>
            <a:buNone/>
            <a:defRPr cap="all"/>
          </a:pPr>
          <a:r>
            <a:rPr lang="en-US" sz="2600" kern="1200" dirty="0">
              <a:latin typeface="Times New Roman"/>
              <a:cs typeface="Times New Roman"/>
            </a:rPr>
            <a:t>Can add Grocery</a:t>
          </a:r>
        </a:p>
      </dsp:txBody>
      <dsp:txXfrm>
        <a:off x="770403" y="1245455"/>
        <a:ext cx="7370242" cy="968121"/>
      </dsp:txXfrm>
    </dsp:sp>
    <dsp:sp modelId="{09B01D9D-E485-4227-9925-3301AADBCB52}">
      <dsp:nvSpPr>
        <dsp:cNvPr id="0" name=""/>
        <dsp:cNvSpPr/>
      </dsp:nvSpPr>
      <dsp:spPr>
        <a:xfrm>
          <a:off x="1469517" y="2430671"/>
          <a:ext cx="8839200" cy="1028361"/>
        </a:xfrm>
        <a:prstGeom prst="roundRect">
          <a:avLst>
            <a:gd name="adj" fmla="val 10000"/>
          </a:avLst>
        </a:prstGeom>
        <a:solidFill>
          <a:schemeClr val="accent2">
            <a:hueOff val="520282"/>
            <a:satOff val="-5514"/>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100000"/>
            </a:lnSpc>
            <a:spcBef>
              <a:spcPct val="0"/>
            </a:spcBef>
            <a:spcAft>
              <a:spcPct val="35000"/>
            </a:spcAft>
            <a:buNone/>
            <a:defRPr cap="all"/>
          </a:pPr>
          <a:r>
            <a:rPr lang="en-US" sz="2600" kern="1200" dirty="0">
              <a:latin typeface="Times New Roman"/>
              <a:cs typeface="Times New Roman"/>
            </a:rPr>
            <a:t>Can update a Grocery list</a:t>
          </a:r>
        </a:p>
      </dsp:txBody>
      <dsp:txXfrm>
        <a:off x="1499637" y="2460791"/>
        <a:ext cx="7381291" cy="968121"/>
      </dsp:txXfrm>
    </dsp:sp>
    <dsp:sp modelId="{0EE6D54D-1A15-4DDD-B87A-B19044D10609}">
      <dsp:nvSpPr>
        <dsp:cNvPr id="0" name=""/>
        <dsp:cNvSpPr/>
      </dsp:nvSpPr>
      <dsp:spPr>
        <a:xfrm>
          <a:off x="2209799" y="3646007"/>
          <a:ext cx="8839200" cy="1028361"/>
        </a:xfrm>
        <a:prstGeom prst="roundRect">
          <a:avLst>
            <a:gd name="adj" fmla="val 10000"/>
          </a:avLst>
        </a:prstGeom>
        <a:solidFill>
          <a:schemeClr val="accent2">
            <a:hueOff val="780423"/>
            <a:satOff val="-8271"/>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100000"/>
            </a:lnSpc>
            <a:spcBef>
              <a:spcPct val="0"/>
            </a:spcBef>
            <a:spcAft>
              <a:spcPct val="35000"/>
            </a:spcAft>
            <a:buNone/>
            <a:defRPr cap="all"/>
          </a:pPr>
          <a:r>
            <a:rPr lang="en-US" sz="2600" kern="1200" dirty="0">
              <a:latin typeface="Times New Roman"/>
              <a:cs typeface="Times New Roman"/>
            </a:rPr>
            <a:t>Can delete Unavailable item from Grocery list </a:t>
          </a:r>
        </a:p>
      </dsp:txBody>
      <dsp:txXfrm>
        <a:off x="2239919" y="3676127"/>
        <a:ext cx="7370242" cy="968121"/>
      </dsp:txXfrm>
    </dsp:sp>
    <dsp:sp modelId="{B2491AC0-7760-447A-B945-8A2980A8285B}">
      <dsp:nvSpPr>
        <dsp:cNvPr id="0" name=""/>
        <dsp:cNvSpPr/>
      </dsp:nvSpPr>
      <dsp:spPr>
        <a:xfrm>
          <a:off x="8170765" y="787631"/>
          <a:ext cx="668434" cy="66843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321163" y="787631"/>
        <a:ext cx="367638" cy="502997"/>
      </dsp:txXfrm>
    </dsp:sp>
    <dsp:sp modelId="{E7FB6D55-7DC1-45BD-AD74-60139F85C392}">
      <dsp:nvSpPr>
        <dsp:cNvPr id="0" name=""/>
        <dsp:cNvSpPr/>
      </dsp:nvSpPr>
      <dsp:spPr>
        <a:xfrm>
          <a:off x="8911048" y="2002967"/>
          <a:ext cx="668434" cy="668434"/>
        </a:xfrm>
        <a:prstGeom prst="downArrow">
          <a:avLst>
            <a:gd name="adj1" fmla="val 55000"/>
            <a:gd name="adj2" fmla="val 45000"/>
          </a:avLst>
        </a:prstGeom>
        <a:solidFill>
          <a:schemeClr val="accent2">
            <a:tint val="40000"/>
            <a:alpha val="90000"/>
            <a:hueOff val="367758"/>
            <a:satOff val="-3839"/>
            <a:lumOff val="-229"/>
            <a:alphaOff val="0"/>
          </a:schemeClr>
        </a:solidFill>
        <a:ln w="12700" cap="flat" cmpd="sng" algn="ctr">
          <a:solidFill>
            <a:schemeClr val="accent2">
              <a:tint val="40000"/>
              <a:alpha val="90000"/>
              <a:hueOff val="367758"/>
              <a:satOff val="-3839"/>
              <a:lumOff val="-2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061446" y="2002967"/>
        <a:ext cx="367638" cy="502997"/>
      </dsp:txXfrm>
    </dsp:sp>
    <dsp:sp modelId="{0584DC05-CA99-4697-8A56-663F0ACBC985}">
      <dsp:nvSpPr>
        <dsp:cNvPr id="0" name=""/>
        <dsp:cNvSpPr/>
      </dsp:nvSpPr>
      <dsp:spPr>
        <a:xfrm>
          <a:off x="9640282" y="3218303"/>
          <a:ext cx="668434" cy="668434"/>
        </a:xfrm>
        <a:prstGeom prst="downArrow">
          <a:avLst>
            <a:gd name="adj1" fmla="val 55000"/>
            <a:gd name="adj2" fmla="val 45000"/>
          </a:avLst>
        </a:prstGeom>
        <a:solidFill>
          <a:schemeClr val="accent2">
            <a:tint val="40000"/>
            <a:alpha val="90000"/>
            <a:hueOff val="735515"/>
            <a:satOff val="-7677"/>
            <a:lumOff val="-457"/>
            <a:alphaOff val="0"/>
          </a:schemeClr>
        </a:solidFill>
        <a:ln w="12700" cap="flat" cmpd="sng" algn="ctr">
          <a:solidFill>
            <a:schemeClr val="accent2">
              <a:tint val="40000"/>
              <a:alpha val="90000"/>
              <a:hueOff val="735515"/>
              <a:satOff val="-7677"/>
              <a:lumOff val="-4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790680" y="3218303"/>
        <a:ext cx="367638" cy="5029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D4E1B-853D-4690-8C93-12BD4D650857}">
      <dsp:nvSpPr>
        <dsp:cNvPr id="0" name=""/>
        <dsp:cNvSpPr/>
      </dsp:nvSpPr>
      <dsp:spPr>
        <a:xfrm>
          <a:off x="0" y="34856"/>
          <a:ext cx="5409716"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a:cs typeface="Times New Roman"/>
            </a:rPr>
            <a:t>USER</a:t>
          </a:r>
        </a:p>
      </dsp:txBody>
      <dsp:txXfrm>
        <a:off x="25130" y="59986"/>
        <a:ext cx="5359456" cy="464540"/>
      </dsp:txXfrm>
    </dsp:sp>
    <dsp:sp modelId="{9D7EC39C-6793-4401-AE34-24BFE7BB0DF8}">
      <dsp:nvSpPr>
        <dsp:cNvPr id="0" name=""/>
        <dsp:cNvSpPr/>
      </dsp:nvSpPr>
      <dsp:spPr>
        <a:xfrm>
          <a:off x="0" y="613016"/>
          <a:ext cx="5409716" cy="514800"/>
        </a:xfrm>
        <a:prstGeom prst="roundRect">
          <a:avLst/>
        </a:prstGeom>
        <a:solidFill>
          <a:schemeClr val="accent2">
            <a:hueOff val="130071"/>
            <a:satOff val="-1378"/>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a:cs typeface="Times New Roman"/>
            </a:rPr>
            <a:t>Sign-Up or Login</a:t>
          </a:r>
        </a:p>
      </dsp:txBody>
      <dsp:txXfrm>
        <a:off x="25130" y="638146"/>
        <a:ext cx="5359456" cy="464540"/>
      </dsp:txXfrm>
    </dsp:sp>
    <dsp:sp modelId="{B99A5902-9C6D-42FD-8005-E988F2ABC095}">
      <dsp:nvSpPr>
        <dsp:cNvPr id="0" name=""/>
        <dsp:cNvSpPr/>
      </dsp:nvSpPr>
      <dsp:spPr>
        <a:xfrm>
          <a:off x="0" y="1191176"/>
          <a:ext cx="5409716" cy="514800"/>
        </a:xfrm>
        <a:prstGeom prst="roundRect">
          <a:avLst/>
        </a:prstGeom>
        <a:solidFill>
          <a:schemeClr val="accent2">
            <a:hueOff val="260141"/>
            <a:satOff val="-2757"/>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a:cs typeface="Times New Roman"/>
            </a:rPr>
            <a:t>HOME</a:t>
          </a:r>
        </a:p>
      </dsp:txBody>
      <dsp:txXfrm>
        <a:off x="25130" y="1216306"/>
        <a:ext cx="5359456" cy="464540"/>
      </dsp:txXfrm>
    </dsp:sp>
    <dsp:sp modelId="{845322DC-2507-4BE0-B96F-9826CC07038D}">
      <dsp:nvSpPr>
        <dsp:cNvPr id="0" name=""/>
        <dsp:cNvSpPr/>
      </dsp:nvSpPr>
      <dsp:spPr>
        <a:xfrm>
          <a:off x="0" y="1769336"/>
          <a:ext cx="5409716" cy="514800"/>
        </a:xfrm>
        <a:prstGeom prst="roundRect">
          <a:avLst/>
        </a:prstGeom>
        <a:solidFill>
          <a:schemeClr val="accent2">
            <a:hueOff val="390212"/>
            <a:satOff val="-4135"/>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a:cs typeface="Times New Roman"/>
            </a:rPr>
            <a:t>List of Categories</a:t>
          </a:r>
        </a:p>
      </dsp:txBody>
      <dsp:txXfrm>
        <a:off x="25130" y="1794466"/>
        <a:ext cx="5359456" cy="464540"/>
      </dsp:txXfrm>
    </dsp:sp>
    <dsp:sp modelId="{553A3569-C0F8-48DF-A20F-F835CFA8537F}">
      <dsp:nvSpPr>
        <dsp:cNvPr id="0" name=""/>
        <dsp:cNvSpPr/>
      </dsp:nvSpPr>
      <dsp:spPr>
        <a:xfrm>
          <a:off x="0" y="2347496"/>
          <a:ext cx="5409716" cy="514800"/>
        </a:xfrm>
        <a:prstGeom prst="roundRect">
          <a:avLst/>
        </a:prstGeom>
        <a:solidFill>
          <a:schemeClr val="accent2">
            <a:hueOff val="520282"/>
            <a:satOff val="-5514"/>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a:cs typeface="Times New Roman"/>
            </a:rPr>
            <a:t>Add a Product to Cart</a:t>
          </a:r>
        </a:p>
      </dsp:txBody>
      <dsp:txXfrm>
        <a:off x="25130" y="2372626"/>
        <a:ext cx="5359456" cy="464540"/>
      </dsp:txXfrm>
    </dsp:sp>
    <dsp:sp modelId="{BADAE3F5-3D7C-406D-A978-40EA0675A468}">
      <dsp:nvSpPr>
        <dsp:cNvPr id="0" name=""/>
        <dsp:cNvSpPr/>
      </dsp:nvSpPr>
      <dsp:spPr>
        <a:xfrm>
          <a:off x="0" y="2925656"/>
          <a:ext cx="5409716" cy="514800"/>
        </a:xfrm>
        <a:prstGeom prst="roundRect">
          <a:avLst/>
        </a:prstGeom>
        <a:solidFill>
          <a:schemeClr val="accent2">
            <a:hueOff val="650353"/>
            <a:satOff val="-6892"/>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a:cs typeface="Times New Roman"/>
            </a:rPr>
            <a:t>Buy a Product</a:t>
          </a:r>
        </a:p>
      </dsp:txBody>
      <dsp:txXfrm>
        <a:off x="25130" y="2950786"/>
        <a:ext cx="5359456" cy="464540"/>
      </dsp:txXfrm>
    </dsp:sp>
    <dsp:sp modelId="{7EC92299-1164-4EFC-8736-97D480ADEC9A}">
      <dsp:nvSpPr>
        <dsp:cNvPr id="0" name=""/>
        <dsp:cNvSpPr/>
      </dsp:nvSpPr>
      <dsp:spPr>
        <a:xfrm>
          <a:off x="0" y="3503816"/>
          <a:ext cx="5409716" cy="514800"/>
        </a:xfrm>
        <a:prstGeom prst="roundRect">
          <a:avLst/>
        </a:prstGeom>
        <a:solidFill>
          <a:schemeClr val="accent2">
            <a:hueOff val="780423"/>
            <a:satOff val="-8271"/>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a:cs typeface="Times New Roman"/>
            </a:rPr>
            <a:t>Payment</a:t>
          </a:r>
        </a:p>
      </dsp:txBody>
      <dsp:txXfrm>
        <a:off x="25130" y="3528946"/>
        <a:ext cx="5359456" cy="4645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8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8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9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9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9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9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9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9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9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6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6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1069920" y="502920"/>
            <a:ext cx="963360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7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6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7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7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8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8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8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8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9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19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9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9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9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9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19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0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0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0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6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1069920" y="502920"/>
            <a:ext cx="963360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2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2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5"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0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0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2"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3" name="PlaceHolder 1"/>
          <p:cNvSpPr>
            <a:spLocks noGrp="1"/>
          </p:cNvSpPr>
          <p:nvPr>
            <p:ph type="subTitle"/>
          </p:nvPr>
        </p:nvSpPr>
        <p:spPr>
          <a:xfrm>
            <a:off x="1069920" y="502920"/>
            <a:ext cx="963360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3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3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4"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40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40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4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1"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2" name="PlaceHolder 1"/>
          <p:cNvSpPr>
            <a:spLocks noGrp="1"/>
          </p:cNvSpPr>
          <p:nvPr>
            <p:ph type="subTitle"/>
          </p:nvPr>
        </p:nvSpPr>
        <p:spPr>
          <a:xfrm>
            <a:off x="1069920" y="502920"/>
            <a:ext cx="963360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4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4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2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4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2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42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2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4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3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1069920" y="502920"/>
            <a:ext cx="963360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43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3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3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3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3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43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7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7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7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069920" y="502920"/>
            <a:ext cx="9633600" cy="1325160"/>
          </a:xfrm>
          <a:prstGeom prst="rect">
            <a:avLst/>
          </a:prstGeom>
        </p:spPr>
        <p:txBody>
          <a:bodyPr lIns="0" rIns="0" tIns="0" bIns="0" anchor="ctr">
            <a:noAutofit/>
          </a:bodyPr>
          <a:p>
            <a:endParaRPr b="0" lang="en-US" sz="1800" spc="-1" strike="noStrike">
              <a:solidFill>
                <a:srgbClr val="000000"/>
              </a:solidFill>
              <a:latin typeface="Avenir Next LT Pro"/>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
        <p:nvSpPr>
          <p:cNvPr id="8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323232"/>
              </a:solidFill>
              <a:latin typeface="Avenir Next LT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6"/>
          <p:cNvGrpSpPr/>
          <p:nvPr/>
        </p:nvGrpSpPr>
        <p:grpSpPr>
          <a:xfrm>
            <a:off x="11096640" y="13320"/>
            <a:ext cx="493920" cy="6814440"/>
            <a:chOff x="11096640" y="13320"/>
            <a:chExt cx="493920" cy="6814440"/>
          </a:xfrm>
        </p:grpSpPr>
        <p:sp>
          <p:nvSpPr>
            <p:cNvPr id="1" name="Freeform 8"/>
            <p:cNvSpPr/>
            <p:nvPr/>
          </p:nvSpPr>
          <p:spPr>
            <a:xfrm rot="5400000">
              <a:off x="11108160" y="67183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2" name="Freeform 10"/>
            <p:cNvSpPr/>
            <p:nvPr/>
          </p:nvSpPr>
          <p:spPr>
            <a:xfrm rot="5400000">
              <a:off x="11475360" y="7776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lumMod val="90000"/>
              </a:schemeClr>
            </a:solidFill>
            <a:ln w="0">
              <a:noFill/>
            </a:ln>
          </p:spPr>
          <p:style>
            <a:lnRef idx="0"/>
            <a:fillRef idx="0"/>
            <a:effectRef idx="0"/>
            <a:fontRef idx="minor"/>
          </p:style>
        </p:sp>
        <p:sp>
          <p:nvSpPr>
            <p:cNvPr id="3" name="Freeform 15"/>
            <p:cNvSpPr/>
            <p:nvPr/>
          </p:nvSpPr>
          <p:spPr>
            <a:xfrm rot="5400000">
              <a:off x="11479320" y="5918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4" name="Freeform 18"/>
            <p:cNvSpPr/>
            <p:nvPr/>
          </p:nvSpPr>
          <p:spPr>
            <a:xfrm rot="5400000">
              <a:off x="11482560" y="33516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5" name="Freeform 19"/>
            <p:cNvSpPr/>
            <p:nvPr/>
          </p:nvSpPr>
          <p:spPr>
            <a:xfrm rot="5400000">
              <a:off x="11408040" y="202176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6" name="Freeform 20"/>
            <p:cNvSpPr/>
            <p:nvPr/>
          </p:nvSpPr>
          <p:spPr>
            <a:xfrm rot="5400000">
              <a:off x="11414880" y="227232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7" name="Freeform 22"/>
            <p:cNvSpPr/>
            <p:nvPr/>
          </p:nvSpPr>
          <p:spPr>
            <a:xfrm rot="5400000">
              <a:off x="11426400" y="104904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lumMod val="90000"/>
              </a:schemeClr>
            </a:solidFill>
            <a:ln w="0">
              <a:noFill/>
            </a:ln>
          </p:spPr>
          <p:style>
            <a:lnRef idx="0"/>
            <a:fillRef idx="0"/>
            <a:effectRef idx="0"/>
            <a:fontRef idx="minor"/>
          </p:style>
        </p:sp>
        <p:sp>
          <p:nvSpPr>
            <p:cNvPr id="8" name="Freeform 23"/>
            <p:cNvSpPr/>
            <p:nvPr/>
          </p:nvSpPr>
          <p:spPr>
            <a:xfrm rot="5400000">
              <a:off x="11440080" y="83664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chemeClr val="bg2">
                <a:lumMod val="90000"/>
              </a:schemeClr>
            </a:solidFill>
            <a:ln w="0">
              <a:noFill/>
            </a:ln>
          </p:spPr>
          <p:style>
            <a:lnRef idx="0"/>
            <a:fillRef idx="0"/>
            <a:effectRef idx="0"/>
            <a:fontRef idx="minor"/>
          </p:style>
        </p:sp>
        <p:sp>
          <p:nvSpPr>
            <p:cNvPr id="9" name="Freeform 26"/>
            <p:cNvSpPr/>
            <p:nvPr/>
          </p:nvSpPr>
          <p:spPr>
            <a:xfrm rot="5400000">
              <a:off x="11427840" y="132048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0" name="Freeform 27"/>
            <p:cNvSpPr/>
            <p:nvPr/>
          </p:nvSpPr>
          <p:spPr>
            <a:xfrm rot="5400000">
              <a:off x="11407680" y="177804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lumMod val="90000"/>
              </a:schemeClr>
            </a:solidFill>
            <a:ln w="0">
              <a:noFill/>
            </a:ln>
          </p:spPr>
          <p:style>
            <a:lnRef idx="0"/>
            <a:fillRef idx="0"/>
            <a:effectRef idx="0"/>
            <a:fontRef idx="minor"/>
          </p:style>
        </p:sp>
        <p:sp>
          <p:nvSpPr>
            <p:cNvPr id="11" name="Freeform 28"/>
            <p:cNvSpPr/>
            <p:nvPr/>
          </p:nvSpPr>
          <p:spPr>
            <a:xfrm rot="5400000">
              <a:off x="11405160" y="153504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2" name="Freeform 30"/>
            <p:cNvSpPr/>
            <p:nvPr/>
          </p:nvSpPr>
          <p:spPr>
            <a:xfrm rot="5400000">
              <a:off x="11480400" y="107820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lumMod val="90000"/>
              </a:schemeClr>
            </a:solidFill>
            <a:ln w="0">
              <a:noFill/>
            </a:ln>
          </p:spPr>
          <p:style>
            <a:lnRef idx="0"/>
            <a:fillRef idx="0"/>
            <a:effectRef idx="0"/>
            <a:fontRef idx="minor"/>
          </p:style>
        </p:sp>
        <p:sp>
          <p:nvSpPr>
            <p:cNvPr id="13" name="Freeform 43"/>
            <p:cNvSpPr/>
            <p:nvPr/>
          </p:nvSpPr>
          <p:spPr>
            <a:xfrm rot="5400000">
              <a:off x="11194200" y="86040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lumMod val="90000"/>
              </a:schemeClr>
            </a:solidFill>
            <a:ln w="0">
              <a:noFill/>
            </a:ln>
          </p:spPr>
          <p:style>
            <a:lnRef idx="0"/>
            <a:fillRef idx="0"/>
            <a:effectRef idx="0"/>
            <a:fontRef idx="minor"/>
          </p:style>
        </p:sp>
        <p:sp>
          <p:nvSpPr>
            <p:cNvPr id="14" name="Freeform 51"/>
            <p:cNvSpPr/>
            <p:nvPr/>
          </p:nvSpPr>
          <p:spPr>
            <a:xfrm rot="5400000">
              <a:off x="11167200" y="101484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15" name="Freeform 52"/>
            <p:cNvSpPr/>
            <p:nvPr/>
          </p:nvSpPr>
          <p:spPr>
            <a:xfrm rot="5400000">
              <a:off x="11164320" y="4503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16" name="Freeform 53"/>
            <p:cNvSpPr/>
            <p:nvPr/>
          </p:nvSpPr>
          <p:spPr>
            <a:xfrm rot="5400000">
              <a:off x="11155680" y="125352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7" name="Freeform 54"/>
            <p:cNvSpPr/>
            <p:nvPr/>
          </p:nvSpPr>
          <p:spPr>
            <a:xfrm rot="5400000">
              <a:off x="11141640" y="61416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18" name="Freeform 55"/>
            <p:cNvSpPr/>
            <p:nvPr/>
          </p:nvSpPr>
          <p:spPr>
            <a:xfrm rot="5400000">
              <a:off x="11155320" y="146304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lumMod val="90000"/>
              </a:schemeClr>
            </a:solidFill>
            <a:ln w="0">
              <a:noFill/>
            </a:ln>
          </p:spPr>
          <p:style>
            <a:lnRef idx="0"/>
            <a:fillRef idx="0"/>
            <a:effectRef idx="0"/>
            <a:fontRef idx="minor"/>
          </p:style>
        </p:sp>
        <p:sp>
          <p:nvSpPr>
            <p:cNvPr id="19" name="Freeform 56"/>
            <p:cNvSpPr/>
            <p:nvPr/>
          </p:nvSpPr>
          <p:spPr>
            <a:xfrm rot="5400000">
              <a:off x="11101680" y="233496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20" name="Freeform 57"/>
            <p:cNvSpPr/>
            <p:nvPr/>
          </p:nvSpPr>
          <p:spPr>
            <a:xfrm rot="5400000">
              <a:off x="11141640" y="167292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21" name="Freeform 59"/>
            <p:cNvSpPr/>
            <p:nvPr/>
          </p:nvSpPr>
          <p:spPr>
            <a:xfrm rot="5400000">
              <a:off x="11120760" y="25524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22" name="Freeform 60"/>
            <p:cNvSpPr/>
            <p:nvPr/>
          </p:nvSpPr>
          <p:spPr>
            <a:xfrm rot="5400000">
              <a:off x="11116080" y="190260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23" name="Freeform 61"/>
            <p:cNvSpPr/>
            <p:nvPr/>
          </p:nvSpPr>
          <p:spPr>
            <a:xfrm rot="5400000">
              <a:off x="11082240" y="21369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lumMod val="90000"/>
              </a:schemeClr>
            </a:solidFill>
            <a:ln w="0">
              <a:noFill/>
            </a:ln>
          </p:spPr>
          <p:style>
            <a:lnRef idx="0"/>
            <a:fillRef idx="0"/>
            <a:effectRef idx="0"/>
            <a:fontRef idx="minor"/>
          </p:style>
        </p:sp>
        <p:sp>
          <p:nvSpPr>
            <p:cNvPr id="24" name="Freeform 5"/>
            <p:cNvSpPr/>
            <p:nvPr/>
          </p:nvSpPr>
          <p:spPr>
            <a:xfrm rot="5400000">
              <a:off x="11411280" y="2818080"/>
              <a:ext cx="120960" cy="81360"/>
            </a:xfrm>
            <a:custGeom>
              <a:avLst/>
              <a:gdLst/>
              <a:ahLst/>
              <a:rect l="l" t="t" r="r" b="b"/>
              <a:pathLst>
                <a:path w="37" h="27">
                  <a:moveTo>
                    <a:pt x="20" y="1"/>
                  </a:moveTo>
                  <a:cubicBezTo>
                    <a:pt x="31" y="1"/>
                    <a:pt x="37" y="24"/>
                    <a:pt x="22" y="27"/>
                  </a:cubicBezTo>
                  <a:cubicBezTo>
                    <a:pt x="2" y="27"/>
                    <a:pt x="0" y="0"/>
                    <a:pt x="20" y="1"/>
                  </a:cubicBezTo>
                  <a:close/>
                </a:path>
              </a:pathLst>
            </a:custGeom>
            <a:solidFill>
              <a:schemeClr val="bg2">
                <a:lumMod val="90000"/>
              </a:schemeClr>
            </a:solidFill>
            <a:ln w="0">
              <a:noFill/>
            </a:ln>
          </p:spPr>
          <p:style>
            <a:lnRef idx="0"/>
            <a:fillRef idx="0"/>
            <a:effectRef idx="0"/>
            <a:fontRef idx="minor"/>
          </p:style>
        </p:sp>
        <p:sp>
          <p:nvSpPr>
            <p:cNvPr id="25" name="Freeform 6"/>
            <p:cNvSpPr/>
            <p:nvPr/>
          </p:nvSpPr>
          <p:spPr>
            <a:xfrm rot="5400000">
              <a:off x="11391840" y="508824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26" name="Freeform 7"/>
            <p:cNvSpPr/>
            <p:nvPr/>
          </p:nvSpPr>
          <p:spPr>
            <a:xfrm rot="5400000">
              <a:off x="11371320" y="253080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27" name="Freeform 8"/>
            <p:cNvSpPr/>
            <p:nvPr/>
          </p:nvSpPr>
          <p:spPr>
            <a:xfrm rot="5400000">
              <a:off x="11401560" y="47354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28" name="Freeform 9"/>
            <p:cNvSpPr/>
            <p:nvPr/>
          </p:nvSpPr>
          <p:spPr>
            <a:xfrm rot="5400000">
              <a:off x="11409840" y="445536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chemeClr val="bg2">
                <a:lumMod val="90000"/>
              </a:schemeClr>
            </a:solidFill>
            <a:ln w="0">
              <a:noFill/>
            </a:ln>
          </p:spPr>
          <p:style>
            <a:lnRef idx="0"/>
            <a:fillRef idx="0"/>
            <a:effectRef idx="0"/>
            <a:fontRef idx="minor"/>
          </p:style>
        </p:sp>
        <p:sp>
          <p:nvSpPr>
            <p:cNvPr id="29" name="Freeform 11"/>
            <p:cNvSpPr/>
            <p:nvPr/>
          </p:nvSpPr>
          <p:spPr>
            <a:xfrm rot="5400000">
              <a:off x="11369880" y="419400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chemeClr val="bg2">
                <a:lumMod val="90000"/>
              </a:schemeClr>
            </a:solidFill>
            <a:ln w="0">
              <a:noFill/>
            </a:ln>
          </p:spPr>
          <p:style>
            <a:lnRef idx="0"/>
            <a:fillRef idx="0"/>
            <a:effectRef idx="0"/>
            <a:fontRef idx="minor"/>
          </p:style>
        </p:sp>
        <p:sp>
          <p:nvSpPr>
            <p:cNvPr id="30" name="Freeform 12"/>
            <p:cNvSpPr/>
            <p:nvPr/>
          </p:nvSpPr>
          <p:spPr>
            <a:xfrm rot="5400000">
              <a:off x="11381760" y="369144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chemeClr val="bg2">
                <a:lumMod val="90000"/>
              </a:schemeClr>
            </a:solidFill>
            <a:ln w="0">
              <a:noFill/>
            </a:ln>
          </p:spPr>
          <p:style>
            <a:lnRef idx="0"/>
            <a:fillRef idx="0"/>
            <a:effectRef idx="0"/>
            <a:fontRef idx="minor"/>
          </p:style>
        </p:sp>
        <p:sp>
          <p:nvSpPr>
            <p:cNvPr id="31" name="Freeform 13"/>
            <p:cNvSpPr/>
            <p:nvPr/>
          </p:nvSpPr>
          <p:spPr>
            <a:xfrm rot="5400000">
              <a:off x="11418120" y="3075120"/>
              <a:ext cx="124560" cy="69120"/>
            </a:xfrm>
            <a:custGeom>
              <a:avLst/>
              <a:gdLst/>
              <a:ahLst/>
              <a:rect l="l" t="t" r="r" b="b"/>
              <a:pathLst>
                <a:path w="38" h="23">
                  <a:moveTo>
                    <a:pt x="26" y="0"/>
                  </a:moveTo>
                  <a:cubicBezTo>
                    <a:pt x="38" y="0"/>
                    <a:pt x="37" y="20"/>
                    <a:pt x="25" y="23"/>
                  </a:cubicBezTo>
                  <a:cubicBezTo>
                    <a:pt x="0" y="23"/>
                    <a:pt x="5" y="1"/>
                    <a:pt x="26" y="0"/>
                  </a:cubicBezTo>
                  <a:close/>
                </a:path>
              </a:pathLst>
            </a:custGeom>
            <a:solidFill>
              <a:schemeClr val="bg2">
                <a:lumMod val="90000"/>
              </a:schemeClr>
            </a:solidFill>
            <a:ln w="0">
              <a:noFill/>
            </a:ln>
          </p:spPr>
          <p:style>
            <a:lnRef idx="0"/>
            <a:fillRef idx="0"/>
            <a:effectRef idx="0"/>
            <a:fontRef idx="minor"/>
          </p:style>
        </p:sp>
        <p:sp>
          <p:nvSpPr>
            <p:cNvPr id="32" name="Freeform 14"/>
            <p:cNvSpPr/>
            <p:nvPr/>
          </p:nvSpPr>
          <p:spPr>
            <a:xfrm rot="5400000">
              <a:off x="11377080" y="3335400"/>
              <a:ext cx="134280" cy="84600"/>
            </a:xfrm>
            <a:custGeom>
              <a:avLst/>
              <a:gdLst/>
              <a:ahLst/>
              <a:rect l="l" t="t" r="r" b="b"/>
              <a:pathLst>
                <a:path w="41" h="28">
                  <a:moveTo>
                    <a:pt x="26" y="1"/>
                  </a:moveTo>
                  <a:cubicBezTo>
                    <a:pt x="34" y="0"/>
                    <a:pt x="41" y="12"/>
                    <a:pt x="39" y="20"/>
                  </a:cubicBezTo>
                  <a:cubicBezTo>
                    <a:pt x="17" y="28"/>
                    <a:pt x="0" y="12"/>
                    <a:pt x="26" y="1"/>
                  </a:cubicBezTo>
                  <a:close/>
                </a:path>
              </a:pathLst>
            </a:custGeom>
            <a:solidFill>
              <a:schemeClr val="bg2">
                <a:lumMod val="90000"/>
              </a:schemeClr>
            </a:solidFill>
            <a:ln w="0">
              <a:noFill/>
            </a:ln>
          </p:spPr>
          <p:style>
            <a:lnRef idx="0"/>
            <a:fillRef idx="0"/>
            <a:effectRef idx="0"/>
            <a:fontRef idx="minor"/>
          </p:style>
        </p:sp>
        <p:sp>
          <p:nvSpPr>
            <p:cNvPr id="33" name="Freeform 16"/>
            <p:cNvSpPr/>
            <p:nvPr/>
          </p:nvSpPr>
          <p:spPr>
            <a:xfrm rot="5400000">
              <a:off x="11360520" y="393444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chemeClr val="bg2">
                <a:lumMod val="90000"/>
              </a:schemeClr>
            </a:solidFill>
            <a:ln w="0">
              <a:noFill/>
            </a:ln>
          </p:spPr>
          <p:style>
            <a:lnRef idx="0"/>
            <a:fillRef idx="0"/>
            <a:effectRef idx="0"/>
            <a:fontRef idx="minor"/>
          </p:style>
        </p:sp>
        <p:sp>
          <p:nvSpPr>
            <p:cNvPr id="34" name="Freeform 17"/>
            <p:cNvSpPr/>
            <p:nvPr/>
          </p:nvSpPr>
          <p:spPr>
            <a:xfrm rot="5400000">
              <a:off x="11395800" y="534744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chemeClr val="bg2">
                <a:lumMod val="90000"/>
              </a:schemeClr>
            </a:solidFill>
            <a:ln w="0">
              <a:noFill/>
            </a:ln>
          </p:spPr>
          <p:style>
            <a:lnRef idx="0"/>
            <a:fillRef idx="0"/>
            <a:effectRef idx="0"/>
            <a:fontRef idx="minor"/>
          </p:style>
        </p:sp>
        <p:sp>
          <p:nvSpPr>
            <p:cNvPr id="35" name="Freeform 21"/>
            <p:cNvSpPr/>
            <p:nvPr/>
          </p:nvSpPr>
          <p:spPr>
            <a:xfrm rot="5400000">
              <a:off x="11343600" y="565812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chemeClr val="bg2">
                <a:lumMod val="90000"/>
              </a:schemeClr>
            </a:solidFill>
            <a:ln w="0">
              <a:noFill/>
            </a:ln>
          </p:spPr>
          <p:style>
            <a:lnRef idx="0"/>
            <a:fillRef idx="0"/>
            <a:effectRef idx="0"/>
            <a:fontRef idx="minor"/>
          </p:style>
        </p:sp>
        <p:sp>
          <p:nvSpPr>
            <p:cNvPr id="36" name="Freeform 25"/>
            <p:cNvSpPr/>
            <p:nvPr/>
          </p:nvSpPr>
          <p:spPr>
            <a:xfrm rot="5400000">
              <a:off x="11324160" y="642348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37" name="Freeform 29"/>
            <p:cNvSpPr/>
            <p:nvPr/>
          </p:nvSpPr>
          <p:spPr>
            <a:xfrm rot="5400000">
              <a:off x="11324520" y="589716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38" name="Freeform 31"/>
            <p:cNvSpPr/>
            <p:nvPr/>
          </p:nvSpPr>
          <p:spPr>
            <a:xfrm rot="5400000">
              <a:off x="11356560" y="618300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39" name="Freeform 32"/>
            <p:cNvSpPr/>
            <p:nvPr/>
          </p:nvSpPr>
          <p:spPr>
            <a:xfrm rot="5400000">
              <a:off x="11104560" y="329616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2">
                <a:lumMod val="90000"/>
              </a:schemeClr>
            </a:solidFill>
            <a:ln w="0">
              <a:noFill/>
            </a:ln>
          </p:spPr>
          <p:style>
            <a:lnRef idx="0"/>
            <a:fillRef idx="0"/>
            <a:effectRef idx="0"/>
            <a:fontRef idx="minor"/>
          </p:style>
        </p:sp>
        <p:sp>
          <p:nvSpPr>
            <p:cNvPr id="40" name="Freeform 33"/>
            <p:cNvSpPr/>
            <p:nvPr/>
          </p:nvSpPr>
          <p:spPr>
            <a:xfrm rot="5400000">
              <a:off x="11134440" y="438732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41" name="Freeform 34"/>
            <p:cNvSpPr/>
            <p:nvPr/>
          </p:nvSpPr>
          <p:spPr>
            <a:xfrm rot="5400000">
              <a:off x="11138400" y="538452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lumMod val="90000"/>
              </a:schemeClr>
            </a:solidFill>
            <a:ln w="0">
              <a:noFill/>
            </a:ln>
          </p:spPr>
          <p:style>
            <a:lnRef idx="0"/>
            <a:fillRef idx="0"/>
            <a:effectRef idx="0"/>
            <a:fontRef idx="minor"/>
          </p:style>
        </p:sp>
        <p:sp>
          <p:nvSpPr>
            <p:cNvPr id="42" name="Freeform 35"/>
            <p:cNvSpPr/>
            <p:nvPr/>
          </p:nvSpPr>
          <p:spPr>
            <a:xfrm rot="5400000">
              <a:off x="11134080" y="459576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43" name="Freeform 36"/>
            <p:cNvSpPr/>
            <p:nvPr/>
          </p:nvSpPr>
          <p:spPr>
            <a:xfrm rot="5400000">
              <a:off x="11106000" y="604656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44" name="Freeform 37"/>
            <p:cNvSpPr/>
            <p:nvPr/>
          </p:nvSpPr>
          <p:spPr>
            <a:xfrm rot="5400000">
              <a:off x="11117880" y="306036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45" name="Freeform 38"/>
            <p:cNvSpPr/>
            <p:nvPr/>
          </p:nvSpPr>
          <p:spPr>
            <a:xfrm rot="5400000">
              <a:off x="11125440" y="489996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lumMod val="90000"/>
              </a:schemeClr>
            </a:solidFill>
            <a:ln w="0">
              <a:noFill/>
            </a:ln>
          </p:spPr>
          <p:style>
            <a:lnRef idx="0"/>
            <a:fillRef idx="0"/>
            <a:effectRef idx="0"/>
            <a:fontRef idx="minor"/>
          </p:style>
        </p:sp>
        <p:sp>
          <p:nvSpPr>
            <p:cNvPr id="46" name="Freeform 39"/>
            <p:cNvSpPr/>
            <p:nvPr/>
          </p:nvSpPr>
          <p:spPr>
            <a:xfrm rot="5400000">
              <a:off x="11117520" y="514116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lumMod val="90000"/>
              </a:schemeClr>
            </a:solidFill>
            <a:ln w="0">
              <a:noFill/>
            </a:ln>
          </p:spPr>
          <p:style>
            <a:lnRef idx="0"/>
            <a:fillRef idx="0"/>
            <a:effectRef idx="0"/>
            <a:fontRef idx="minor"/>
          </p:style>
        </p:sp>
        <p:sp>
          <p:nvSpPr>
            <p:cNvPr id="47" name="Freeform 40"/>
            <p:cNvSpPr/>
            <p:nvPr/>
          </p:nvSpPr>
          <p:spPr>
            <a:xfrm rot="5400000">
              <a:off x="11112480" y="259776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48" name="Freeform 41"/>
            <p:cNvSpPr/>
            <p:nvPr/>
          </p:nvSpPr>
          <p:spPr>
            <a:xfrm rot="5400000">
              <a:off x="11106000" y="627840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49" name="Freeform 42"/>
            <p:cNvSpPr/>
            <p:nvPr/>
          </p:nvSpPr>
          <p:spPr>
            <a:xfrm rot="5400000">
              <a:off x="11094120" y="559656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lumMod val="90000"/>
              </a:schemeClr>
            </a:solidFill>
            <a:ln w="0">
              <a:noFill/>
            </a:ln>
          </p:spPr>
          <p:style>
            <a:lnRef idx="0"/>
            <a:fillRef idx="0"/>
            <a:effectRef idx="0"/>
            <a:fontRef idx="minor"/>
          </p:style>
        </p:sp>
        <p:sp>
          <p:nvSpPr>
            <p:cNvPr id="50" name="Freeform 44"/>
            <p:cNvSpPr/>
            <p:nvPr/>
          </p:nvSpPr>
          <p:spPr>
            <a:xfrm rot="5400000">
              <a:off x="11098080" y="408060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51" name="Freeform 45"/>
            <p:cNvSpPr/>
            <p:nvPr/>
          </p:nvSpPr>
          <p:spPr>
            <a:xfrm rot="5400000">
              <a:off x="11075760" y="583632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sp>
          <p:nvSpPr>
            <p:cNvPr id="52" name="Freeform 46"/>
            <p:cNvSpPr/>
            <p:nvPr/>
          </p:nvSpPr>
          <p:spPr>
            <a:xfrm rot="5400000">
              <a:off x="11125080" y="283068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53" name="Freeform 47"/>
            <p:cNvSpPr/>
            <p:nvPr/>
          </p:nvSpPr>
          <p:spPr>
            <a:xfrm rot="5400000">
              <a:off x="11082960" y="384948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lumMod val="90000"/>
              </a:schemeClr>
            </a:solidFill>
            <a:ln w="0">
              <a:noFill/>
            </a:ln>
          </p:spPr>
          <p:style>
            <a:lnRef idx="0"/>
            <a:fillRef idx="0"/>
            <a:effectRef idx="0"/>
            <a:fontRef idx="minor"/>
          </p:style>
        </p:sp>
        <p:sp>
          <p:nvSpPr>
            <p:cNvPr id="54" name="Freeform 48"/>
            <p:cNvSpPr/>
            <p:nvPr/>
          </p:nvSpPr>
          <p:spPr>
            <a:xfrm rot="5400000">
              <a:off x="11078280" y="361620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55" name="Freeform 49"/>
            <p:cNvSpPr/>
            <p:nvPr/>
          </p:nvSpPr>
          <p:spPr>
            <a:xfrm rot="5400000">
              <a:off x="11076840" y="650772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56" name="Freeform 8"/>
            <p:cNvSpPr/>
            <p:nvPr/>
          </p:nvSpPr>
          <p:spPr>
            <a:xfrm rot="5400000">
              <a:off x="11142000" y="345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57" name="Freeform 106"/>
            <p:cNvSpPr/>
            <p:nvPr/>
          </p:nvSpPr>
          <p:spPr>
            <a:xfrm rot="5400000">
              <a:off x="11301480" y="663948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grpSp>
      <p:sp>
        <p:nvSpPr>
          <p:cNvPr id="58" name="PlaceHolder 1"/>
          <p:cNvSpPr>
            <a:spLocks noGrp="1"/>
          </p:cNvSpPr>
          <p:nvPr>
            <p:ph type="title"/>
          </p:nvPr>
        </p:nvSpPr>
        <p:spPr>
          <a:xfrm>
            <a:off x="1710000" y="987480"/>
            <a:ext cx="8384760" cy="3081240"/>
          </a:xfrm>
          <a:prstGeom prst="rect">
            <a:avLst/>
          </a:prstGeom>
        </p:spPr>
        <p:txBody>
          <a:bodyPr anchor="b">
            <a:normAutofit/>
          </a:bodyPr>
          <a:p>
            <a:pPr algn="ctr">
              <a:lnSpc>
                <a:spcPct val="100000"/>
              </a:lnSpc>
            </a:pPr>
            <a:r>
              <a:rPr b="0" lang="en-US" sz="5400" spc="-1" strike="noStrike">
                <a:solidFill>
                  <a:srgbClr val="323232"/>
                </a:solidFill>
                <a:latin typeface="Modern Love"/>
              </a:rPr>
              <a:t>Click to edit Master title style</a:t>
            </a:r>
            <a:endParaRPr b="0" lang="en-US" sz="5400" spc="-1" strike="noStrike">
              <a:solidFill>
                <a:srgbClr val="000000"/>
              </a:solidFill>
              <a:latin typeface="Avenir Next LT Pro"/>
            </a:endParaRPr>
          </a:p>
        </p:txBody>
      </p:sp>
      <p:sp>
        <p:nvSpPr>
          <p:cNvPr id="59" name="PlaceHolder 2"/>
          <p:cNvSpPr>
            <a:spLocks noGrp="1"/>
          </p:cNvSpPr>
          <p:nvPr>
            <p:ph type="dt"/>
          </p:nvPr>
        </p:nvSpPr>
        <p:spPr>
          <a:xfrm>
            <a:off x="173880" y="6382440"/>
            <a:ext cx="2845440" cy="364680"/>
          </a:xfrm>
          <a:prstGeom prst="rect">
            <a:avLst/>
          </a:prstGeom>
        </p:spPr>
        <p:txBody>
          <a:bodyPr anchor="ctr">
            <a:noAutofit/>
          </a:bodyPr>
          <a:p>
            <a:pPr>
              <a:lnSpc>
                <a:spcPct val="100000"/>
              </a:lnSpc>
            </a:pPr>
            <a:fld id="{9C5D20EC-79C3-4059-BB0F-EA944EDBF2CC}" type="datetime">
              <a:rPr b="0" lang="en-US" sz="1050" spc="-1" strike="noStrike">
                <a:solidFill>
                  <a:srgbClr val="323232"/>
                </a:solidFill>
                <a:latin typeface="Avenir Next LT Pro"/>
              </a:rPr>
              <a:t>1/28/22</a:t>
            </a:fld>
            <a:endParaRPr b="0" lang="en-US" sz="1050" spc="-1" strike="noStrike">
              <a:latin typeface="Times New Roman"/>
            </a:endParaRPr>
          </a:p>
        </p:txBody>
      </p:sp>
      <p:sp>
        <p:nvSpPr>
          <p:cNvPr id="60" name="PlaceHolder 3"/>
          <p:cNvSpPr>
            <a:spLocks noGrp="1"/>
          </p:cNvSpPr>
          <p:nvPr>
            <p:ph type="ftr"/>
          </p:nvPr>
        </p:nvSpPr>
        <p:spPr>
          <a:xfrm rot="5400000">
            <a:off x="-1754280" y="2093040"/>
            <a:ext cx="4157280" cy="415800"/>
          </a:xfrm>
          <a:prstGeom prst="rect">
            <a:avLst/>
          </a:prstGeom>
        </p:spPr>
        <p:txBody>
          <a:bodyPr anchor="ctr">
            <a:noAutofit/>
          </a:bodyPr>
          <a:p>
            <a:endParaRPr b="0" lang="en-US" sz="2400" spc="-1" strike="noStrike">
              <a:latin typeface="Times New Roman"/>
            </a:endParaRPr>
          </a:p>
        </p:txBody>
      </p:sp>
      <p:sp>
        <p:nvSpPr>
          <p:cNvPr id="61" name="PlaceHolder 4"/>
          <p:cNvSpPr>
            <a:spLocks noGrp="1"/>
          </p:cNvSpPr>
          <p:nvPr>
            <p:ph type="sldNum"/>
          </p:nvPr>
        </p:nvSpPr>
        <p:spPr>
          <a:xfrm>
            <a:off x="11458080" y="6382440"/>
            <a:ext cx="500760" cy="364680"/>
          </a:xfrm>
          <a:prstGeom prst="rect">
            <a:avLst/>
          </a:prstGeom>
        </p:spPr>
        <p:txBody>
          <a:bodyPr anchor="ctr">
            <a:noAutofit/>
          </a:bodyPr>
          <a:p>
            <a:pPr algn="r">
              <a:lnSpc>
                <a:spcPct val="100000"/>
              </a:lnSpc>
            </a:pPr>
            <a:fld id="{FF413873-E5C4-4FF0-96EE-E87B04268B8F}" type="slidenum">
              <a:rPr b="0" lang="en-US" sz="1050" spc="-1" strike="noStrike">
                <a:solidFill>
                  <a:srgbClr val="323232"/>
                </a:solidFill>
                <a:latin typeface="Avenir Next LT Pro"/>
              </a:rPr>
              <a:t>&lt;number&gt;</a:t>
            </a:fld>
            <a:endParaRPr b="0" lang="en-US" sz="1050" spc="-1" strike="noStrike">
              <a:latin typeface="Times New Roman"/>
            </a:endParaRPr>
          </a:p>
        </p:txBody>
      </p:sp>
      <p:sp>
        <p:nvSpPr>
          <p:cNvPr id="62"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323232"/>
                </a:solidFill>
                <a:latin typeface="Avenir Next LT Pro"/>
              </a:rPr>
              <a:t>Click to edit the outline text format</a:t>
            </a:r>
            <a:endParaRPr b="0" lang="en-US" sz="2000" spc="-1" strike="noStrike">
              <a:solidFill>
                <a:srgbClr val="323232"/>
              </a:solidFill>
              <a:latin typeface="Avenir Next LT Pro"/>
            </a:endParaRPr>
          </a:p>
          <a:p>
            <a:pPr lvl="1" marL="864000" indent="-324000">
              <a:spcBef>
                <a:spcPts val="1134"/>
              </a:spcBef>
              <a:buClr>
                <a:srgbClr val="000000"/>
              </a:buClr>
              <a:buSzPct val="75000"/>
              <a:buFont typeface="Symbol" charset="2"/>
              <a:buChar char=""/>
            </a:pPr>
            <a:r>
              <a:rPr b="1" lang="en-US" sz="1600" spc="-1" strike="noStrike">
                <a:solidFill>
                  <a:srgbClr val="323232"/>
                </a:solidFill>
                <a:latin typeface="Avenir Next LT Pro"/>
              </a:rPr>
              <a:t>Second Outline Level</a:t>
            </a:r>
            <a:endParaRPr b="1" lang="en-US" sz="1600" spc="-1" strike="noStrike">
              <a:solidFill>
                <a:srgbClr val="323232"/>
              </a:solidFill>
              <a:latin typeface="Avenir Next LT Pro"/>
            </a:endParaRPr>
          </a:p>
          <a:p>
            <a:pPr lvl="2" marL="1296000" indent="-288000">
              <a:spcBef>
                <a:spcPts val="850"/>
              </a:spcBef>
              <a:buClr>
                <a:srgbClr val="000000"/>
              </a:buClr>
              <a:buSzPct val="45000"/>
              <a:buFont typeface="Wingdings" charset="2"/>
              <a:buChar char=""/>
            </a:pPr>
            <a:r>
              <a:rPr b="0" lang="en-US" sz="1400" spc="-1" strike="noStrike">
                <a:solidFill>
                  <a:srgbClr val="323232"/>
                </a:solidFill>
                <a:latin typeface="Avenir Next LT Pro"/>
              </a:rPr>
              <a:t>Third Outline Level</a:t>
            </a:r>
            <a:endParaRPr b="0" lang="en-US" sz="1400" spc="-1" strike="noStrike">
              <a:solidFill>
                <a:srgbClr val="323232"/>
              </a:solidFill>
              <a:latin typeface="Avenir Next LT Pro"/>
            </a:endParaRPr>
          </a:p>
          <a:p>
            <a:pPr lvl="3" marL="1728000" indent="-216000">
              <a:spcBef>
                <a:spcPts val="567"/>
              </a:spcBef>
              <a:buClr>
                <a:srgbClr val="000000"/>
              </a:buClr>
              <a:buSzPct val="75000"/>
              <a:buFont typeface="Symbol" charset="2"/>
              <a:buChar char=""/>
            </a:pPr>
            <a:r>
              <a:rPr b="0" lang="en-US" sz="1400" spc="-1" strike="noStrike">
                <a:solidFill>
                  <a:srgbClr val="323232"/>
                </a:solidFill>
                <a:latin typeface="Avenir Next LT Pro"/>
              </a:rPr>
              <a:t>Fourth Outline Level</a:t>
            </a:r>
            <a:endParaRPr b="0" lang="en-US" sz="1400" spc="-1" strike="noStrike">
              <a:solidFill>
                <a:srgbClr val="323232"/>
              </a:solidFill>
              <a:latin typeface="Avenir Next LT Pro"/>
            </a:endParaRPr>
          </a:p>
          <a:p>
            <a:pPr lvl="4" marL="2160000" indent="-216000">
              <a:spcBef>
                <a:spcPts val="283"/>
              </a:spcBef>
              <a:buClr>
                <a:srgbClr val="000000"/>
              </a:buClr>
              <a:buSzPct val="45000"/>
              <a:buFont typeface="Wingdings" charset="2"/>
              <a:buChar char=""/>
            </a:pPr>
            <a:r>
              <a:rPr b="0" lang="en-US" sz="2000" spc="-1" strike="noStrike">
                <a:solidFill>
                  <a:srgbClr val="323232"/>
                </a:solidFill>
                <a:latin typeface="Avenir Next LT Pro"/>
              </a:rPr>
              <a:t>Fifth Outline Level</a:t>
            </a:r>
            <a:endParaRPr b="0" lang="en-US" sz="2000" spc="-1" strike="noStrike">
              <a:solidFill>
                <a:srgbClr val="323232"/>
              </a:solidFill>
              <a:latin typeface="Avenir Next LT Pro"/>
            </a:endParaRPr>
          </a:p>
          <a:p>
            <a:pPr lvl="5" marL="2592000" indent="-216000">
              <a:spcBef>
                <a:spcPts val="283"/>
              </a:spcBef>
              <a:buClr>
                <a:srgbClr val="000000"/>
              </a:buClr>
              <a:buSzPct val="45000"/>
              <a:buFont typeface="Wingdings" charset="2"/>
              <a:buChar char=""/>
            </a:pPr>
            <a:r>
              <a:rPr b="0" lang="en-US" sz="2000" spc="-1" strike="noStrike">
                <a:solidFill>
                  <a:srgbClr val="323232"/>
                </a:solidFill>
                <a:latin typeface="Avenir Next LT Pro"/>
              </a:rPr>
              <a:t>Sixth Outline Level</a:t>
            </a:r>
            <a:endParaRPr b="0" lang="en-US" sz="2000" spc="-1" strike="noStrike">
              <a:solidFill>
                <a:srgbClr val="323232"/>
              </a:solidFill>
              <a:latin typeface="Avenir Next LT Pro"/>
            </a:endParaRPr>
          </a:p>
          <a:p>
            <a:pPr lvl="6" marL="3024000" indent="-216000">
              <a:spcBef>
                <a:spcPts val="283"/>
              </a:spcBef>
              <a:buClr>
                <a:srgbClr val="000000"/>
              </a:buClr>
              <a:buSzPct val="45000"/>
              <a:buFont typeface="Wingdings" charset="2"/>
              <a:buChar char=""/>
            </a:pPr>
            <a:r>
              <a:rPr b="0" lang="en-US" sz="2000" spc="-1" strike="noStrike">
                <a:solidFill>
                  <a:srgbClr val="323232"/>
                </a:solidFill>
                <a:latin typeface="Avenir Next LT Pro"/>
              </a:rPr>
              <a:t>Seventh Outline Level</a:t>
            </a:r>
            <a:endParaRPr b="0" lang="en-US" sz="2000" spc="-1" strike="noStrike">
              <a:solidFill>
                <a:srgbClr val="323232"/>
              </a:solidFill>
              <a:latin typeface="Avenir Next LT Pro"/>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9" name="Group 6"/>
          <p:cNvGrpSpPr/>
          <p:nvPr/>
        </p:nvGrpSpPr>
        <p:grpSpPr>
          <a:xfrm>
            <a:off x="11096640" y="13320"/>
            <a:ext cx="493920" cy="6814440"/>
            <a:chOff x="11096640" y="13320"/>
            <a:chExt cx="493920" cy="6814440"/>
          </a:xfrm>
        </p:grpSpPr>
        <p:sp>
          <p:nvSpPr>
            <p:cNvPr id="100" name="Freeform 8"/>
            <p:cNvSpPr/>
            <p:nvPr/>
          </p:nvSpPr>
          <p:spPr>
            <a:xfrm rot="5400000">
              <a:off x="11108160" y="67183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01" name="Freeform 10"/>
            <p:cNvSpPr/>
            <p:nvPr/>
          </p:nvSpPr>
          <p:spPr>
            <a:xfrm rot="5400000">
              <a:off x="11475360" y="7776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lumMod val="90000"/>
              </a:schemeClr>
            </a:solidFill>
            <a:ln w="0">
              <a:noFill/>
            </a:ln>
          </p:spPr>
          <p:style>
            <a:lnRef idx="0"/>
            <a:fillRef idx="0"/>
            <a:effectRef idx="0"/>
            <a:fontRef idx="minor"/>
          </p:style>
        </p:sp>
        <p:sp>
          <p:nvSpPr>
            <p:cNvPr id="102" name="Freeform 15"/>
            <p:cNvSpPr/>
            <p:nvPr/>
          </p:nvSpPr>
          <p:spPr>
            <a:xfrm rot="5400000">
              <a:off x="11479320" y="5918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103" name="Freeform 18"/>
            <p:cNvSpPr/>
            <p:nvPr/>
          </p:nvSpPr>
          <p:spPr>
            <a:xfrm rot="5400000">
              <a:off x="11482560" y="33516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104" name="Freeform 19"/>
            <p:cNvSpPr/>
            <p:nvPr/>
          </p:nvSpPr>
          <p:spPr>
            <a:xfrm rot="5400000">
              <a:off x="11408040" y="202176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105" name="Freeform 20"/>
            <p:cNvSpPr/>
            <p:nvPr/>
          </p:nvSpPr>
          <p:spPr>
            <a:xfrm rot="5400000">
              <a:off x="11414880" y="227232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06" name="Freeform 22"/>
            <p:cNvSpPr/>
            <p:nvPr/>
          </p:nvSpPr>
          <p:spPr>
            <a:xfrm rot="5400000">
              <a:off x="11426400" y="104904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lumMod val="90000"/>
              </a:schemeClr>
            </a:solidFill>
            <a:ln w="0">
              <a:noFill/>
            </a:ln>
          </p:spPr>
          <p:style>
            <a:lnRef idx="0"/>
            <a:fillRef idx="0"/>
            <a:effectRef idx="0"/>
            <a:fontRef idx="minor"/>
          </p:style>
        </p:sp>
        <p:sp>
          <p:nvSpPr>
            <p:cNvPr id="107" name="Freeform 23"/>
            <p:cNvSpPr/>
            <p:nvPr/>
          </p:nvSpPr>
          <p:spPr>
            <a:xfrm rot="5400000">
              <a:off x="11440080" y="83664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chemeClr val="bg2">
                <a:lumMod val="90000"/>
              </a:schemeClr>
            </a:solidFill>
            <a:ln w="0">
              <a:noFill/>
            </a:ln>
          </p:spPr>
          <p:style>
            <a:lnRef idx="0"/>
            <a:fillRef idx="0"/>
            <a:effectRef idx="0"/>
            <a:fontRef idx="minor"/>
          </p:style>
        </p:sp>
        <p:sp>
          <p:nvSpPr>
            <p:cNvPr id="108" name="Freeform 26"/>
            <p:cNvSpPr/>
            <p:nvPr/>
          </p:nvSpPr>
          <p:spPr>
            <a:xfrm rot="5400000">
              <a:off x="11427840" y="132048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09" name="Freeform 27"/>
            <p:cNvSpPr/>
            <p:nvPr/>
          </p:nvSpPr>
          <p:spPr>
            <a:xfrm rot="5400000">
              <a:off x="11407680" y="177804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lumMod val="90000"/>
              </a:schemeClr>
            </a:solidFill>
            <a:ln w="0">
              <a:noFill/>
            </a:ln>
          </p:spPr>
          <p:style>
            <a:lnRef idx="0"/>
            <a:fillRef idx="0"/>
            <a:effectRef idx="0"/>
            <a:fontRef idx="minor"/>
          </p:style>
        </p:sp>
        <p:sp>
          <p:nvSpPr>
            <p:cNvPr id="110" name="Freeform 28"/>
            <p:cNvSpPr/>
            <p:nvPr/>
          </p:nvSpPr>
          <p:spPr>
            <a:xfrm rot="5400000">
              <a:off x="11405160" y="153504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11" name="Freeform 30"/>
            <p:cNvSpPr/>
            <p:nvPr/>
          </p:nvSpPr>
          <p:spPr>
            <a:xfrm rot="5400000">
              <a:off x="11480400" y="107820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lumMod val="90000"/>
              </a:schemeClr>
            </a:solidFill>
            <a:ln w="0">
              <a:noFill/>
            </a:ln>
          </p:spPr>
          <p:style>
            <a:lnRef idx="0"/>
            <a:fillRef idx="0"/>
            <a:effectRef idx="0"/>
            <a:fontRef idx="minor"/>
          </p:style>
        </p:sp>
        <p:sp>
          <p:nvSpPr>
            <p:cNvPr id="112" name="Freeform 43"/>
            <p:cNvSpPr/>
            <p:nvPr/>
          </p:nvSpPr>
          <p:spPr>
            <a:xfrm rot="5400000">
              <a:off x="11194200" y="86040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lumMod val="90000"/>
              </a:schemeClr>
            </a:solidFill>
            <a:ln w="0">
              <a:noFill/>
            </a:ln>
          </p:spPr>
          <p:style>
            <a:lnRef idx="0"/>
            <a:fillRef idx="0"/>
            <a:effectRef idx="0"/>
            <a:fontRef idx="minor"/>
          </p:style>
        </p:sp>
        <p:sp>
          <p:nvSpPr>
            <p:cNvPr id="113" name="Freeform 51"/>
            <p:cNvSpPr/>
            <p:nvPr/>
          </p:nvSpPr>
          <p:spPr>
            <a:xfrm rot="5400000">
              <a:off x="11167200" y="101484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114" name="Freeform 52"/>
            <p:cNvSpPr/>
            <p:nvPr/>
          </p:nvSpPr>
          <p:spPr>
            <a:xfrm rot="5400000">
              <a:off x="11164320" y="4503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115" name="Freeform 53"/>
            <p:cNvSpPr/>
            <p:nvPr/>
          </p:nvSpPr>
          <p:spPr>
            <a:xfrm rot="5400000">
              <a:off x="11155680" y="125352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16" name="Freeform 54"/>
            <p:cNvSpPr/>
            <p:nvPr/>
          </p:nvSpPr>
          <p:spPr>
            <a:xfrm rot="5400000">
              <a:off x="11141640" y="61416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117" name="Freeform 55"/>
            <p:cNvSpPr/>
            <p:nvPr/>
          </p:nvSpPr>
          <p:spPr>
            <a:xfrm rot="5400000">
              <a:off x="11155320" y="146304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lumMod val="90000"/>
              </a:schemeClr>
            </a:solidFill>
            <a:ln w="0">
              <a:noFill/>
            </a:ln>
          </p:spPr>
          <p:style>
            <a:lnRef idx="0"/>
            <a:fillRef idx="0"/>
            <a:effectRef idx="0"/>
            <a:fontRef idx="minor"/>
          </p:style>
        </p:sp>
        <p:sp>
          <p:nvSpPr>
            <p:cNvPr id="118" name="Freeform 56"/>
            <p:cNvSpPr/>
            <p:nvPr/>
          </p:nvSpPr>
          <p:spPr>
            <a:xfrm rot="5400000">
              <a:off x="11101680" y="233496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19" name="Freeform 57"/>
            <p:cNvSpPr/>
            <p:nvPr/>
          </p:nvSpPr>
          <p:spPr>
            <a:xfrm rot="5400000">
              <a:off x="11141640" y="167292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120" name="Freeform 59"/>
            <p:cNvSpPr/>
            <p:nvPr/>
          </p:nvSpPr>
          <p:spPr>
            <a:xfrm rot="5400000">
              <a:off x="11120760" y="25524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121" name="Freeform 60"/>
            <p:cNvSpPr/>
            <p:nvPr/>
          </p:nvSpPr>
          <p:spPr>
            <a:xfrm rot="5400000">
              <a:off x="11116080" y="190260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122" name="Freeform 61"/>
            <p:cNvSpPr/>
            <p:nvPr/>
          </p:nvSpPr>
          <p:spPr>
            <a:xfrm rot="5400000">
              <a:off x="11082240" y="21369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lumMod val="90000"/>
              </a:schemeClr>
            </a:solidFill>
            <a:ln w="0">
              <a:noFill/>
            </a:ln>
          </p:spPr>
          <p:style>
            <a:lnRef idx="0"/>
            <a:fillRef idx="0"/>
            <a:effectRef idx="0"/>
            <a:fontRef idx="minor"/>
          </p:style>
        </p:sp>
        <p:sp>
          <p:nvSpPr>
            <p:cNvPr id="123" name="Freeform 5"/>
            <p:cNvSpPr/>
            <p:nvPr/>
          </p:nvSpPr>
          <p:spPr>
            <a:xfrm rot="5400000">
              <a:off x="11411280" y="2818080"/>
              <a:ext cx="120960" cy="81360"/>
            </a:xfrm>
            <a:custGeom>
              <a:avLst/>
              <a:gdLst/>
              <a:ahLst/>
              <a:rect l="l" t="t" r="r" b="b"/>
              <a:pathLst>
                <a:path w="37" h="27">
                  <a:moveTo>
                    <a:pt x="20" y="1"/>
                  </a:moveTo>
                  <a:cubicBezTo>
                    <a:pt x="31" y="1"/>
                    <a:pt x="37" y="24"/>
                    <a:pt x="22" y="27"/>
                  </a:cubicBezTo>
                  <a:cubicBezTo>
                    <a:pt x="2" y="27"/>
                    <a:pt x="0" y="0"/>
                    <a:pt x="20" y="1"/>
                  </a:cubicBezTo>
                  <a:close/>
                </a:path>
              </a:pathLst>
            </a:custGeom>
            <a:solidFill>
              <a:schemeClr val="bg2">
                <a:lumMod val="90000"/>
              </a:schemeClr>
            </a:solidFill>
            <a:ln w="0">
              <a:noFill/>
            </a:ln>
          </p:spPr>
          <p:style>
            <a:lnRef idx="0"/>
            <a:fillRef idx="0"/>
            <a:effectRef idx="0"/>
            <a:fontRef idx="minor"/>
          </p:style>
        </p:sp>
        <p:sp>
          <p:nvSpPr>
            <p:cNvPr id="124" name="Freeform 6"/>
            <p:cNvSpPr/>
            <p:nvPr/>
          </p:nvSpPr>
          <p:spPr>
            <a:xfrm rot="5400000">
              <a:off x="11391840" y="508824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125" name="Freeform 7"/>
            <p:cNvSpPr/>
            <p:nvPr/>
          </p:nvSpPr>
          <p:spPr>
            <a:xfrm rot="5400000">
              <a:off x="11371320" y="253080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26" name="Freeform 8"/>
            <p:cNvSpPr/>
            <p:nvPr/>
          </p:nvSpPr>
          <p:spPr>
            <a:xfrm rot="5400000">
              <a:off x="11401560" y="47354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7" name="Freeform 9"/>
            <p:cNvSpPr/>
            <p:nvPr/>
          </p:nvSpPr>
          <p:spPr>
            <a:xfrm rot="5400000">
              <a:off x="11409840" y="445536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chemeClr val="bg2">
                <a:lumMod val="90000"/>
              </a:schemeClr>
            </a:solidFill>
            <a:ln w="0">
              <a:noFill/>
            </a:ln>
          </p:spPr>
          <p:style>
            <a:lnRef idx="0"/>
            <a:fillRef idx="0"/>
            <a:effectRef idx="0"/>
            <a:fontRef idx="minor"/>
          </p:style>
        </p:sp>
        <p:sp>
          <p:nvSpPr>
            <p:cNvPr id="128" name="Freeform 11"/>
            <p:cNvSpPr/>
            <p:nvPr/>
          </p:nvSpPr>
          <p:spPr>
            <a:xfrm rot="5400000">
              <a:off x="11369880" y="419400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chemeClr val="bg2">
                <a:lumMod val="90000"/>
              </a:schemeClr>
            </a:solidFill>
            <a:ln w="0">
              <a:noFill/>
            </a:ln>
          </p:spPr>
          <p:style>
            <a:lnRef idx="0"/>
            <a:fillRef idx="0"/>
            <a:effectRef idx="0"/>
            <a:fontRef idx="minor"/>
          </p:style>
        </p:sp>
        <p:sp>
          <p:nvSpPr>
            <p:cNvPr id="129" name="Freeform 12"/>
            <p:cNvSpPr/>
            <p:nvPr/>
          </p:nvSpPr>
          <p:spPr>
            <a:xfrm rot="5400000">
              <a:off x="11381760" y="369144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chemeClr val="bg2">
                <a:lumMod val="90000"/>
              </a:schemeClr>
            </a:solidFill>
            <a:ln w="0">
              <a:noFill/>
            </a:ln>
          </p:spPr>
          <p:style>
            <a:lnRef idx="0"/>
            <a:fillRef idx="0"/>
            <a:effectRef idx="0"/>
            <a:fontRef idx="minor"/>
          </p:style>
        </p:sp>
        <p:sp>
          <p:nvSpPr>
            <p:cNvPr id="130" name="Freeform 13"/>
            <p:cNvSpPr/>
            <p:nvPr/>
          </p:nvSpPr>
          <p:spPr>
            <a:xfrm rot="5400000">
              <a:off x="11418120" y="3075120"/>
              <a:ext cx="124560" cy="69120"/>
            </a:xfrm>
            <a:custGeom>
              <a:avLst/>
              <a:gdLst/>
              <a:ahLst/>
              <a:rect l="l" t="t" r="r" b="b"/>
              <a:pathLst>
                <a:path w="38" h="23">
                  <a:moveTo>
                    <a:pt x="26" y="0"/>
                  </a:moveTo>
                  <a:cubicBezTo>
                    <a:pt x="38" y="0"/>
                    <a:pt x="37" y="20"/>
                    <a:pt x="25" y="23"/>
                  </a:cubicBezTo>
                  <a:cubicBezTo>
                    <a:pt x="0" y="23"/>
                    <a:pt x="5" y="1"/>
                    <a:pt x="26" y="0"/>
                  </a:cubicBezTo>
                  <a:close/>
                </a:path>
              </a:pathLst>
            </a:custGeom>
            <a:solidFill>
              <a:schemeClr val="bg2">
                <a:lumMod val="90000"/>
              </a:schemeClr>
            </a:solidFill>
            <a:ln w="0">
              <a:noFill/>
            </a:ln>
          </p:spPr>
          <p:style>
            <a:lnRef idx="0"/>
            <a:fillRef idx="0"/>
            <a:effectRef idx="0"/>
            <a:fontRef idx="minor"/>
          </p:style>
        </p:sp>
        <p:sp>
          <p:nvSpPr>
            <p:cNvPr id="131" name="Freeform 14"/>
            <p:cNvSpPr/>
            <p:nvPr/>
          </p:nvSpPr>
          <p:spPr>
            <a:xfrm rot="5400000">
              <a:off x="11377080" y="3335400"/>
              <a:ext cx="134280" cy="84600"/>
            </a:xfrm>
            <a:custGeom>
              <a:avLst/>
              <a:gdLst/>
              <a:ahLst/>
              <a:rect l="l" t="t" r="r" b="b"/>
              <a:pathLst>
                <a:path w="41" h="28">
                  <a:moveTo>
                    <a:pt x="26" y="1"/>
                  </a:moveTo>
                  <a:cubicBezTo>
                    <a:pt x="34" y="0"/>
                    <a:pt x="41" y="12"/>
                    <a:pt x="39" y="20"/>
                  </a:cubicBezTo>
                  <a:cubicBezTo>
                    <a:pt x="17" y="28"/>
                    <a:pt x="0" y="12"/>
                    <a:pt x="26" y="1"/>
                  </a:cubicBezTo>
                  <a:close/>
                </a:path>
              </a:pathLst>
            </a:custGeom>
            <a:solidFill>
              <a:schemeClr val="bg2">
                <a:lumMod val="90000"/>
              </a:schemeClr>
            </a:solidFill>
            <a:ln w="0">
              <a:noFill/>
            </a:ln>
          </p:spPr>
          <p:style>
            <a:lnRef idx="0"/>
            <a:fillRef idx="0"/>
            <a:effectRef idx="0"/>
            <a:fontRef idx="minor"/>
          </p:style>
        </p:sp>
        <p:sp>
          <p:nvSpPr>
            <p:cNvPr id="132" name="Freeform 16"/>
            <p:cNvSpPr/>
            <p:nvPr/>
          </p:nvSpPr>
          <p:spPr>
            <a:xfrm rot="5400000">
              <a:off x="11360520" y="393444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chemeClr val="bg2">
                <a:lumMod val="90000"/>
              </a:schemeClr>
            </a:solidFill>
            <a:ln w="0">
              <a:noFill/>
            </a:ln>
          </p:spPr>
          <p:style>
            <a:lnRef idx="0"/>
            <a:fillRef idx="0"/>
            <a:effectRef idx="0"/>
            <a:fontRef idx="minor"/>
          </p:style>
        </p:sp>
        <p:sp>
          <p:nvSpPr>
            <p:cNvPr id="133" name="Freeform 17"/>
            <p:cNvSpPr/>
            <p:nvPr/>
          </p:nvSpPr>
          <p:spPr>
            <a:xfrm rot="5400000">
              <a:off x="11395800" y="534744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chemeClr val="bg2">
                <a:lumMod val="90000"/>
              </a:schemeClr>
            </a:solidFill>
            <a:ln w="0">
              <a:noFill/>
            </a:ln>
          </p:spPr>
          <p:style>
            <a:lnRef idx="0"/>
            <a:fillRef idx="0"/>
            <a:effectRef idx="0"/>
            <a:fontRef idx="minor"/>
          </p:style>
        </p:sp>
        <p:sp>
          <p:nvSpPr>
            <p:cNvPr id="134" name="Freeform 21"/>
            <p:cNvSpPr/>
            <p:nvPr/>
          </p:nvSpPr>
          <p:spPr>
            <a:xfrm rot="5400000">
              <a:off x="11343600" y="565812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chemeClr val="bg2">
                <a:lumMod val="90000"/>
              </a:schemeClr>
            </a:solidFill>
            <a:ln w="0">
              <a:noFill/>
            </a:ln>
          </p:spPr>
          <p:style>
            <a:lnRef idx="0"/>
            <a:fillRef idx="0"/>
            <a:effectRef idx="0"/>
            <a:fontRef idx="minor"/>
          </p:style>
        </p:sp>
        <p:sp>
          <p:nvSpPr>
            <p:cNvPr id="135" name="Freeform 25"/>
            <p:cNvSpPr/>
            <p:nvPr/>
          </p:nvSpPr>
          <p:spPr>
            <a:xfrm rot="5400000">
              <a:off x="11324160" y="642348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136" name="Freeform 29"/>
            <p:cNvSpPr/>
            <p:nvPr/>
          </p:nvSpPr>
          <p:spPr>
            <a:xfrm rot="5400000">
              <a:off x="11324520" y="589716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137" name="Freeform 31"/>
            <p:cNvSpPr/>
            <p:nvPr/>
          </p:nvSpPr>
          <p:spPr>
            <a:xfrm rot="5400000">
              <a:off x="11356560" y="618300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138" name="Freeform 32"/>
            <p:cNvSpPr/>
            <p:nvPr/>
          </p:nvSpPr>
          <p:spPr>
            <a:xfrm rot="5400000">
              <a:off x="11104560" y="329616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2">
                <a:lumMod val="90000"/>
              </a:schemeClr>
            </a:solidFill>
            <a:ln w="0">
              <a:noFill/>
            </a:ln>
          </p:spPr>
          <p:style>
            <a:lnRef idx="0"/>
            <a:fillRef idx="0"/>
            <a:effectRef idx="0"/>
            <a:fontRef idx="minor"/>
          </p:style>
        </p:sp>
        <p:sp>
          <p:nvSpPr>
            <p:cNvPr id="139" name="Freeform 33"/>
            <p:cNvSpPr/>
            <p:nvPr/>
          </p:nvSpPr>
          <p:spPr>
            <a:xfrm rot="5400000">
              <a:off x="11134440" y="438732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140" name="Freeform 34"/>
            <p:cNvSpPr/>
            <p:nvPr/>
          </p:nvSpPr>
          <p:spPr>
            <a:xfrm rot="5400000">
              <a:off x="11138400" y="538452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lumMod val="90000"/>
              </a:schemeClr>
            </a:solidFill>
            <a:ln w="0">
              <a:noFill/>
            </a:ln>
          </p:spPr>
          <p:style>
            <a:lnRef idx="0"/>
            <a:fillRef idx="0"/>
            <a:effectRef idx="0"/>
            <a:fontRef idx="minor"/>
          </p:style>
        </p:sp>
        <p:sp>
          <p:nvSpPr>
            <p:cNvPr id="141" name="Freeform 35"/>
            <p:cNvSpPr/>
            <p:nvPr/>
          </p:nvSpPr>
          <p:spPr>
            <a:xfrm rot="5400000">
              <a:off x="11134080" y="459576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142" name="Freeform 36"/>
            <p:cNvSpPr/>
            <p:nvPr/>
          </p:nvSpPr>
          <p:spPr>
            <a:xfrm rot="5400000">
              <a:off x="11106000" y="604656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143" name="Freeform 37"/>
            <p:cNvSpPr/>
            <p:nvPr/>
          </p:nvSpPr>
          <p:spPr>
            <a:xfrm rot="5400000">
              <a:off x="11117880" y="306036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144" name="Freeform 38"/>
            <p:cNvSpPr/>
            <p:nvPr/>
          </p:nvSpPr>
          <p:spPr>
            <a:xfrm rot="5400000">
              <a:off x="11125440" y="489996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lumMod val="90000"/>
              </a:schemeClr>
            </a:solidFill>
            <a:ln w="0">
              <a:noFill/>
            </a:ln>
          </p:spPr>
          <p:style>
            <a:lnRef idx="0"/>
            <a:fillRef idx="0"/>
            <a:effectRef idx="0"/>
            <a:fontRef idx="minor"/>
          </p:style>
        </p:sp>
        <p:sp>
          <p:nvSpPr>
            <p:cNvPr id="145" name="Freeform 39"/>
            <p:cNvSpPr/>
            <p:nvPr/>
          </p:nvSpPr>
          <p:spPr>
            <a:xfrm rot="5400000">
              <a:off x="11117520" y="514116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lumMod val="90000"/>
              </a:schemeClr>
            </a:solidFill>
            <a:ln w="0">
              <a:noFill/>
            </a:ln>
          </p:spPr>
          <p:style>
            <a:lnRef idx="0"/>
            <a:fillRef idx="0"/>
            <a:effectRef idx="0"/>
            <a:fontRef idx="minor"/>
          </p:style>
        </p:sp>
        <p:sp>
          <p:nvSpPr>
            <p:cNvPr id="146" name="Freeform 40"/>
            <p:cNvSpPr/>
            <p:nvPr/>
          </p:nvSpPr>
          <p:spPr>
            <a:xfrm rot="5400000">
              <a:off x="11112480" y="259776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147" name="Freeform 41"/>
            <p:cNvSpPr/>
            <p:nvPr/>
          </p:nvSpPr>
          <p:spPr>
            <a:xfrm rot="5400000">
              <a:off x="11106000" y="627840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148" name="Freeform 42"/>
            <p:cNvSpPr/>
            <p:nvPr/>
          </p:nvSpPr>
          <p:spPr>
            <a:xfrm rot="5400000">
              <a:off x="11094120" y="559656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lumMod val="90000"/>
              </a:schemeClr>
            </a:solidFill>
            <a:ln w="0">
              <a:noFill/>
            </a:ln>
          </p:spPr>
          <p:style>
            <a:lnRef idx="0"/>
            <a:fillRef idx="0"/>
            <a:effectRef idx="0"/>
            <a:fontRef idx="minor"/>
          </p:style>
        </p:sp>
        <p:sp>
          <p:nvSpPr>
            <p:cNvPr id="149" name="Freeform 44"/>
            <p:cNvSpPr/>
            <p:nvPr/>
          </p:nvSpPr>
          <p:spPr>
            <a:xfrm rot="5400000">
              <a:off x="11098080" y="408060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150" name="Freeform 45"/>
            <p:cNvSpPr/>
            <p:nvPr/>
          </p:nvSpPr>
          <p:spPr>
            <a:xfrm rot="5400000">
              <a:off x="11075760" y="583632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sp>
          <p:nvSpPr>
            <p:cNvPr id="151" name="Freeform 46"/>
            <p:cNvSpPr/>
            <p:nvPr/>
          </p:nvSpPr>
          <p:spPr>
            <a:xfrm rot="5400000">
              <a:off x="11125080" y="283068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52" name="Freeform 47"/>
            <p:cNvSpPr/>
            <p:nvPr/>
          </p:nvSpPr>
          <p:spPr>
            <a:xfrm rot="5400000">
              <a:off x="11082960" y="384948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lumMod val="90000"/>
              </a:schemeClr>
            </a:solidFill>
            <a:ln w="0">
              <a:noFill/>
            </a:ln>
          </p:spPr>
          <p:style>
            <a:lnRef idx="0"/>
            <a:fillRef idx="0"/>
            <a:effectRef idx="0"/>
            <a:fontRef idx="minor"/>
          </p:style>
        </p:sp>
        <p:sp>
          <p:nvSpPr>
            <p:cNvPr id="153" name="Freeform 48"/>
            <p:cNvSpPr/>
            <p:nvPr/>
          </p:nvSpPr>
          <p:spPr>
            <a:xfrm rot="5400000">
              <a:off x="11078280" y="361620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154" name="Freeform 49"/>
            <p:cNvSpPr/>
            <p:nvPr/>
          </p:nvSpPr>
          <p:spPr>
            <a:xfrm rot="5400000">
              <a:off x="11076840" y="650772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155" name="Freeform 8"/>
            <p:cNvSpPr/>
            <p:nvPr/>
          </p:nvSpPr>
          <p:spPr>
            <a:xfrm rot="5400000">
              <a:off x="11142000" y="345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56" name="Freeform 106"/>
            <p:cNvSpPr/>
            <p:nvPr/>
          </p:nvSpPr>
          <p:spPr>
            <a:xfrm rot="5400000">
              <a:off x="11301480" y="663948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grpSp>
      <p:sp>
        <p:nvSpPr>
          <p:cNvPr id="157" name="PlaceHolder 1"/>
          <p:cNvSpPr>
            <a:spLocks noGrp="1"/>
          </p:cNvSpPr>
          <p:nvPr>
            <p:ph type="title"/>
          </p:nvPr>
        </p:nvSpPr>
        <p:spPr>
          <a:xfrm>
            <a:off x="1069920" y="502920"/>
            <a:ext cx="9633600" cy="1325160"/>
          </a:xfrm>
          <a:prstGeom prst="rect">
            <a:avLst/>
          </a:prstGeom>
        </p:spPr>
        <p:txBody>
          <a:bodyPr anchor="ctr">
            <a:noAutofit/>
          </a:bodyPr>
          <a:p>
            <a:pPr>
              <a:lnSpc>
                <a:spcPct val="100000"/>
              </a:lnSpc>
            </a:pPr>
            <a:r>
              <a:rPr b="0" lang="en-US" sz="4000" spc="-1" strike="noStrike">
                <a:solidFill>
                  <a:srgbClr val="323232"/>
                </a:solidFill>
                <a:latin typeface="Modern Love"/>
              </a:rPr>
              <a:t>Click to edit Master title style</a:t>
            </a:r>
            <a:endParaRPr b="0" lang="en-US" sz="4000" spc="-1" strike="noStrike">
              <a:solidFill>
                <a:srgbClr val="000000"/>
              </a:solidFill>
              <a:latin typeface="Avenir Next LT Pro"/>
            </a:endParaRPr>
          </a:p>
        </p:txBody>
      </p:sp>
      <p:sp>
        <p:nvSpPr>
          <p:cNvPr id="158" name="PlaceHolder 2"/>
          <p:cNvSpPr>
            <a:spLocks noGrp="1"/>
          </p:cNvSpPr>
          <p:nvPr>
            <p:ph type="body"/>
          </p:nvPr>
        </p:nvSpPr>
        <p:spPr>
          <a:xfrm>
            <a:off x="1069920" y="1874520"/>
            <a:ext cx="9633600" cy="4350960"/>
          </a:xfrm>
          <a:prstGeom prst="rect">
            <a:avLst/>
          </a:prstGeom>
        </p:spPr>
        <p:txBody>
          <a:bodyPr>
            <a:noAutofit/>
          </a:bodyPr>
          <a:p>
            <a:pPr marL="228600" indent="-228240">
              <a:lnSpc>
                <a:spcPct val="150000"/>
              </a:lnSpc>
              <a:spcBef>
                <a:spcPts val="1001"/>
              </a:spcBef>
              <a:buClr>
                <a:srgbClr val="c3b2a7"/>
              </a:buClr>
              <a:buFont typeface="Arial"/>
              <a:buChar char="•"/>
            </a:pPr>
            <a:r>
              <a:rPr b="0" lang="en-US" sz="2000" spc="-1" strike="noStrike">
                <a:solidFill>
                  <a:srgbClr val="323232"/>
                </a:solidFill>
                <a:latin typeface="Avenir Next LT Pro"/>
              </a:rPr>
              <a:t>Click to edit Master text styles</a:t>
            </a:r>
            <a:endParaRPr b="0" lang="en-US" sz="2000" spc="-1" strike="noStrike">
              <a:solidFill>
                <a:srgbClr val="323232"/>
              </a:solidFill>
              <a:latin typeface="Avenir Next LT Pro"/>
            </a:endParaRPr>
          </a:p>
          <a:p>
            <a:pPr marL="228600">
              <a:lnSpc>
                <a:spcPct val="150000"/>
              </a:lnSpc>
              <a:spcBef>
                <a:spcPts val="499"/>
              </a:spcBef>
              <a:tabLst>
                <a:tab algn="l" pos="0"/>
              </a:tabLst>
            </a:pPr>
            <a:r>
              <a:rPr b="0" lang="en-US" sz="1800" spc="-1" strike="noStrike">
                <a:solidFill>
                  <a:srgbClr val="323232"/>
                </a:solidFill>
                <a:latin typeface="Avenir Next LT Pro"/>
              </a:rPr>
              <a:t>Second level</a:t>
            </a:r>
            <a:endParaRPr b="0" lang="en-US" sz="1800" spc="-1" strike="noStrike">
              <a:solidFill>
                <a:srgbClr val="323232"/>
              </a:solidFill>
              <a:latin typeface="Avenir Next LT Pro"/>
            </a:endParaRPr>
          </a:p>
          <a:p>
            <a:pPr lvl="2" marL="548640" indent="-285480">
              <a:lnSpc>
                <a:spcPct val="150000"/>
              </a:lnSpc>
              <a:spcBef>
                <a:spcPts val="499"/>
              </a:spcBef>
              <a:buClr>
                <a:srgbClr val="c3b2a7"/>
              </a:buClr>
              <a:buFont typeface="Arial"/>
              <a:buChar char="•"/>
              <a:tabLst>
                <a:tab algn="l" pos="0"/>
              </a:tabLst>
            </a:pPr>
            <a:r>
              <a:rPr b="1" lang="en-US" sz="1600" spc="-1" strike="noStrike">
                <a:solidFill>
                  <a:srgbClr val="323232"/>
                </a:solidFill>
                <a:latin typeface="Avenir Next LT Pro"/>
              </a:rPr>
              <a:t>Third level</a:t>
            </a:r>
            <a:endParaRPr b="0" lang="en-US" sz="1600" spc="-1" strike="noStrike">
              <a:solidFill>
                <a:srgbClr val="323232"/>
              </a:solidFill>
              <a:latin typeface="Avenir Next LT Pro"/>
            </a:endParaRPr>
          </a:p>
          <a:p>
            <a:pPr marL="548640">
              <a:lnSpc>
                <a:spcPct val="150000"/>
              </a:lnSpc>
              <a:spcBef>
                <a:spcPts val="499"/>
              </a:spcBef>
              <a:tabLst>
                <a:tab algn="l" pos="0"/>
              </a:tabLst>
            </a:pPr>
            <a:r>
              <a:rPr b="0" lang="en-US" sz="1400" spc="-1" strike="noStrike">
                <a:solidFill>
                  <a:srgbClr val="323232"/>
                </a:solidFill>
                <a:latin typeface="Avenir Next LT Pro"/>
              </a:rPr>
              <a:t>Fourth level</a:t>
            </a:r>
            <a:endParaRPr b="0" lang="en-US" sz="1400" spc="-1" strike="noStrike">
              <a:solidFill>
                <a:srgbClr val="323232"/>
              </a:solidFill>
              <a:latin typeface="Avenir Next LT Pro"/>
            </a:endParaRPr>
          </a:p>
          <a:p>
            <a:pPr lvl="4" marL="834480" indent="-285480">
              <a:lnSpc>
                <a:spcPct val="150000"/>
              </a:lnSpc>
              <a:spcBef>
                <a:spcPts val="499"/>
              </a:spcBef>
              <a:buClr>
                <a:srgbClr val="c3b2a7"/>
              </a:buClr>
              <a:buFont typeface="Arial"/>
              <a:buChar char="•"/>
              <a:tabLst>
                <a:tab algn="l" pos="0"/>
              </a:tabLst>
            </a:pPr>
            <a:r>
              <a:rPr b="0" lang="en-US" sz="1400" spc="-1" strike="noStrike">
                <a:solidFill>
                  <a:srgbClr val="323232"/>
                </a:solidFill>
                <a:latin typeface="Avenir Next LT Pro"/>
              </a:rPr>
              <a:t>Fifth level</a:t>
            </a:r>
            <a:endParaRPr b="0" lang="en-US" sz="1400" spc="-1" strike="noStrike">
              <a:solidFill>
                <a:srgbClr val="323232"/>
              </a:solidFill>
              <a:latin typeface="Avenir Next LT Pro"/>
            </a:endParaRPr>
          </a:p>
        </p:txBody>
      </p:sp>
      <p:sp>
        <p:nvSpPr>
          <p:cNvPr id="159" name="PlaceHolder 3"/>
          <p:cNvSpPr>
            <a:spLocks noGrp="1"/>
          </p:cNvSpPr>
          <p:nvPr>
            <p:ph type="dt"/>
          </p:nvPr>
        </p:nvSpPr>
        <p:spPr>
          <a:xfrm>
            <a:off x="173880" y="6382440"/>
            <a:ext cx="2845440" cy="364680"/>
          </a:xfrm>
          <a:prstGeom prst="rect">
            <a:avLst/>
          </a:prstGeom>
        </p:spPr>
        <p:txBody>
          <a:bodyPr anchor="ctr">
            <a:noAutofit/>
          </a:bodyPr>
          <a:p>
            <a:pPr>
              <a:lnSpc>
                <a:spcPct val="100000"/>
              </a:lnSpc>
            </a:pPr>
            <a:fld id="{067A3014-967D-45B0-9280-9B9CC7262957}" type="datetime">
              <a:rPr b="0" lang="en-US" sz="1050" spc="-1" strike="noStrike">
                <a:solidFill>
                  <a:srgbClr val="323232"/>
                </a:solidFill>
                <a:latin typeface="Avenir Next LT Pro"/>
              </a:rPr>
              <a:t>1/28/22</a:t>
            </a:fld>
            <a:endParaRPr b="0" lang="en-US" sz="1050" spc="-1" strike="noStrike">
              <a:latin typeface="Times New Roman"/>
            </a:endParaRPr>
          </a:p>
        </p:txBody>
      </p:sp>
      <p:sp>
        <p:nvSpPr>
          <p:cNvPr id="160" name="PlaceHolder 4"/>
          <p:cNvSpPr>
            <a:spLocks noGrp="1"/>
          </p:cNvSpPr>
          <p:nvPr>
            <p:ph type="ftr"/>
          </p:nvPr>
        </p:nvSpPr>
        <p:spPr>
          <a:xfrm rot="5400000">
            <a:off x="-1754280" y="2093040"/>
            <a:ext cx="4157280" cy="415800"/>
          </a:xfrm>
          <a:prstGeom prst="rect">
            <a:avLst/>
          </a:prstGeom>
        </p:spPr>
        <p:txBody>
          <a:bodyPr anchor="ctr">
            <a:noAutofit/>
          </a:bodyPr>
          <a:p>
            <a:endParaRPr b="0" lang="en-US" sz="2400" spc="-1" strike="noStrike">
              <a:latin typeface="Times New Roman"/>
            </a:endParaRPr>
          </a:p>
        </p:txBody>
      </p:sp>
      <p:sp>
        <p:nvSpPr>
          <p:cNvPr id="161" name="PlaceHolder 5"/>
          <p:cNvSpPr>
            <a:spLocks noGrp="1"/>
          </p:cNvSpPr>
          <p:nvPr>
            <p:ph type="sldNum"/>
          </p:nvPr>
        </p:nvSpPr>
        <p:spPr>
          <a:xfrm>
            <a:off x="11458080" y="6382440"/>
            <a:ext cx="500760" cy="364680"/>
          </a:xfrm>
          <a:prstGeom prst="rect">
            <a:avLst/>
          </a:prstGeom>
        </p:spPr>
        <p:txBody>
          <a:bodyPr anchor="ctr">
            <a:noAutofit/>
          </a:bodyPr>
          <a:p>
            <a:pPr algn="r">
              <a:lnSpc>
                <a:spcPct val="100000"/>
              </a:lnSpc>
            </a:pPr>
            <a:fld id="{CCE80956-C9E1-47A4-A89A-CAC8B3A4A1D5}" type="slidenum">
              <a:rPr b="0" lang="en-US" sz="1050" spc="-1" strike="noStrike">
                <a:solidFill>
                  <a:srgbClr val="323232"/>
                </a:solidFill>
                <a:latin typeface="Avenir Next LT Pro"/>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99"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C1A8AF00-FEE6-4589-B202-4FEFDE4DA803}" type="datetime">
              <a:rPr b="0" lang="en-US" sz="1200" spc="-1" strike="noStrike">
                <a:solidFill>
                  <a:srgbClr val="8b8b8b"/>
                </a:solidFill>
                <a:latin typeface="Calibri"/>
              </a:rPr>
              <a:t>1/28/22</a:t>
            </a:fld>
            <a:endParaRPr b="0" lang="en-US" sz="1200" spc="-1" strike="noStrike">
              <a:latin typeface="Times New Roman"/>
            </a:endParaRPr>
          </a:p>
        </p:txBody>
      </p:sp>
      <p:sp>
        <p:nvSpPr>
          <p:cNvPr id="200"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201"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AB297F8B-5F28-4E77-BD71-EDFEE08AAE36}" type="slidenum">
              <a:rPr b="0" lang="en-US" sz="1200" spc="-1" strike="noStrike">
                <a:solidFill>
                  <a:srgbClr val="8b8b8b"/>
                </a:solidFill>
                <a:latin typeface="Calibri"/>
              </a:rPr>
              <a:t>&lt;number&gt;</a:t>
            </a:fld>
            <a:endParaRPr b="0" lang="en-US" sz="1200" spc="-1" strike="noStrike">
              <a:latin typeface="Times New Roman"/>
            </a:endParaRPr>
          </a:p>
        </p:txBody>
      </p:sp>
      <p:sp>
        <p:nvSpPr>
          <p:cNvPr id="202"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39" name="Group 6"/>
          <p:cNvGrpSpPr/>
          <p:nvPr/>
        </p:nvGrpSpPr>
        <p:grpSpPr>
          <a:xfrm>
            <a:off x="11096640" y="13320"/>
            <a:ext cx="493920" cy="6814440"/>
            <a:chOff x="11096640" y="13320"/>
            <a:chExt cx="493920" cy="6814440"/>
          </a:xfrm>
        </p:grpSpPr>
        <p:sp>
          <p:nvSpPr>
            <p:cNvPr id="240" name="Freeform 8"/>
            <p:cNvSpPr/>
            <p:nvPr/>
          </p:nvSpPr>
          <p:spPr>
            <a:xfrm rot="5400000">
              <a:off x="11108160" y="67183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241" name="Freeform 10"/>
            <p:cNvSpPr/>
            <p:nvPr/>
          </p:nvSpPr>
          <p:spPr>
            <a:xfrm rot="5400000">
              <a:off x="11475360" y="7776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lumMod val="90000"/>
              </a:schemeClr>
            </a:solidFill>
            <a:ln w="0">
              <a:noFill/>
            </a:ln>
          </p:spPr>
          <p:style>
            <a:lnRef idx="0"/>
            <a:fillRef idx="0"/>
            <a:effectRef idx="0"/>
            <a:fontRef idx="minor"/>
          </p:style>
        </p:sp>
        <p:sp>
          <p:nvSpPr>
            <p:cNvPr id="242" name="Freeform 15"/>
            <p:cNvSpPr/>
            <p:nvPr/>
          </p:nvSpPr>
          <p:spPr>
            <a:xfrm rot="5400000">
              <a:off x="11479320" y="5918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243" name="Freeform 18"/>
            <p:cNvSpPr/>
            <p:nvPr/>
          </p:nvSpPr>
          <p:spPr>
            <a:xfrm rot="5400000">
              <a:off x="11482560" y="33516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244" name="Freeform 19"/>
            <p:cNvSpPr/>
            <p:nvPr/>
          </p:nvSpPr>
          <p:spPr>
            <a:xfrm rot="5400000">
              <a:off x="11408040" y="202176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245" name="Freeform 20"/>
            <p:cNvSpPr/>
            <p:nvPr/>
          </p:nvSpPr>
          <p:spPr>
            <a:xfrm rot="5400000">
              <a:off x="11414880" y="227232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246" name="Freeform 22"/>
            <p:cNvSpPr/>
            <p:nvPr/>
          </p:nvSpPr>
          <p:spPr>
            <a:xfrm rot="5400000">
              <a:off x="11426400" y="104904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lumMod val="90000"/>
              </a:schemeClr>
            </a:solidFill>
            <a:ln w="0">
              <a:noFill/>
            </a:ln>
          </p:spPr>
          <p:style>
            <a:lnRef idx="0"/>
            <a:fillRef idx="0"/>
            <a:effectRef idx="0"/>
            <a:fontRef idx="minor"/>
          </p:style>
        </p:sp>
        <p:sp>
          <p:nvSpPr>
            <p:cNvPr id="247" name="Freeform 23"/>
            <p:cNvSpPr/>
            <p:nvPr/>
          </p:nvSpPr>
          <p:spPr>
            <a:xfrm rot="5400000">
              <a:off x="11440080" y="83664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chemeClr val="bg2">
                <a:lumMod val="90000"/>
              </a:schemeClr>
            </a:solidFill>
            <a:ln w="0">
              <a:noFill/>
            </a:ln>
          </p:spPr>
          <p:style>
            <a:lnRef idx="0"/>
            <a:fillRef idx="0"/>
            <a:effectRef idx="0"/>
            <a:fontRef idx="minor"/>
          </p:style>
        </p:sp>
        <p:sp>
          <p:nvSpPr>
            <p:cNvPr id="248" name="Freeform 26"/>
            <p:cNvSpPr/>
            <p:nvPr/>
          </p:nvSpPr>
          <p:spPr>
            <a:xfrm rot="5400000">
              <a:off x="11427840" y="132048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249" name="Freeform 27"/>
            <p:cNvSpPr/>
            <p:nvPr/>
          </p:nvSpPr>
          <p:spPr>
            <a:xfrm rot="5400000">
              <a:off x="11407680" y="177804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lumMod val="90000"/>
              </a:schemeClr>
            </a:solidFill>
            <a:ln w="0">
              <a:noFill/>
            </a:ln>
          </p:spPr>
          <p:style>
            <a:lnRef idx="0"/>
            <a:fillRef idx="0"/>
            <a:effectRef idx="0"/>
            <a:fontRef idx="minor"/>
          </p:style>
        </p:sp>
        <p:sp>
          <p:nvSpPr>
            <p:cNvPr id="250" name="Freeform 28"/>
            <p:cNvSpPr/>
            <p:nvPr/>
          </p:nvSpPr>
          <p:spPr>
            <a:xfrm rot="5400000">
              <a:off x="11405160" y="153504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251" name="Freeform 30"/>
            <p:cNvSpPr/>
            <p:nvPr/>
          </p:nvSpPr>
          <p:spPr>
            <a:xfrm rot="5400000">
              <a:off x="11480400" y="107820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lumMod val="90000"/>
              </a:schemeClr>
            </a:solidFill>
            <a:ln w="0">
              <a:noFill/>
            </a:ln>
          </p:spPr>
          <p:style>
            <a:lnRef idx="0"/>
            <a:fillRef idx="0"/>
            <a:effectRef idx="0"/>
            <a:fontRef idx="minor"/>
          </p:style>
        </p:sp>
        <p:sp>
          <p:nvSpPr>
            <p:cNvPr id="252" name="Freeform 43"/>
            <p:cNvSpPr/>
            <p:nvPr/>
          </p:nvSpPr>
          <p:spPr>
            <a:xfrm rot="5400000">
              <a:off x="11194200" y="86040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lumMod val="90000"/>
              </a:schemeClr>
            </a:solidFill>
            <a:ln w="0">
              <a:noFill/>
            </a:ln>
          </p:spPr>
          <p:style>
            <a:lnRef idx="0"/>
            <a:fillRef idx="0"/>
            <a:effectRef idx="0"/>
            <a:fontRef idx="minor"/>
          </p:style>
        </p:sp>
        <p:sp>
          <p:nvSpPr>
            <p:cNvPr id="253" name="Freeform 51"/>
            <p:cNvSpPr/>
            <p:nvPr/>
          </p:nvSpPr>
          <p:spPr>
            <a:xfrm rot="5400000">
              <a:off x="11167200" y="101484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254" name="Freeform 52"/>
            <p:cNvSpPr/>
            <p:nvPr/>
          </p:nvSpPr>
          <p:spPr>
            <a:xfrm rot="5400000">
              <a:off x="11164320" y="4503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255" name="Freeform 53"/>
            <p:cNvSpPr/>
            <p:nvPr/>
          </p:nvSpPr>
          <p:spPr>
            <a:xfrm rot="5400000">
              <a:off x="11155680" y="125352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256" name="Freeform 54"/>
            <p:cNvSpPr/>
            <p:nvPr/>
          </p:nvSpPr>
          <p:spPr>
            <a:xfrm rot="5400000">
              <a:off x="11141640" y="61416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257" name="Freeform 55"/>
            <p:cNvSpPr/>
            <p:nvPr/>
          </p:nvSpPr>
          <p:spPr>
            <a:xfrm rot="5400000">
              <a:off x="11155320" y="146304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lumMod val="90000"/>
              </a:schemeClr>
            </a:solidFill>
            <a:ln w="0">
              <a:noFill/>
            </a:ln>
          </p:spPr>
          <p:style>
            <a:lnRef idx="0"/>
            <a:fillRef idx="0"/>
            <a:effectRef idx="0"/>
            <a:fontRef idx="minor"/>
          </p:style>
        </p:sp>
        <p:sp>
          <p:nvSpPr>
            <p:cNvPr id="258" name="Freeform 56"/>
            <p:cNvSpPr/>
            <p:nvPr/>
          </p:nvSpPr>
          <p:spPr>
            <a:xfrm rot="5400000">
              <a:off x="11101680" y="233496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259" name="Freeform 57"/>
            <p:cNvSpPr/>
            <p:nvPr/>
          </p:nvSpPr>
          <p:spPr>
            <a:xfrm rot="5400000">
              <a:off x="11141640" y="167292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260" name="Freeform 59"/>
            <p:cNvSpPr/>
            <p:nvPr/>
          </p:nvSpPr>
          <p:spPr>
            <a:xfrm rot="5400000">
              <a:off x="11120760" y="25524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261" name="Freeform 60"/>
            <p:cNvSpPr/>
            <p:nvPr/>
          </p:nvSpPr>
          <p:spPr>
            <a:xfrm rot="5400000">
              <a:off x="11116080" y="190260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262" name="Freeform 61"/>
            <p:cNvSpPr/>
            <p:nvPr/>
          </p:nvSpPr>
          <p:spPr>
            <a:xfrm rot="5400000">
              <a:off x="11082240" y="21369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lumMod val="90000"/>
              </a:schemeClr>
            </a:solidFill>
            <a:ln w="0">
              <a:noFill/>
            </a:ln>
          </p:spPr>
          <p:style>
            <a:lnRef idx="0"/>
            <a:fillRef idx="0"/>
            <a:effectRef idx="0"/>
            <a:fontRef idx="minor"/>
          </p:style>
        </p:sp>
        <p:sp>
          <p:nvSpPr>
            <p:cNvPr id="263" name="Freeform 5"/>
            <p:cNvSpPr/>
            <p:nvPr/>
          </p:nvSpPr>
          <p:spPr>
            <a:xfrm rot="5400000">
              <a:off x="11411280" y="2818080"/>
              <a:ext cx="120960" cy="81360"/>
            </a:xfrm>
            <a:custGeom>
              <a:avLst/>
              <a:gdLst/>
              <a:ahLst/>
              <a:rect l="l" t="t" r="r" b="b"/>
              <a:pathLst>
                <a:path w="37" h="27">
                  <a:moveTo>
                    <a:pt x="20" y="1"/>
                  </a:moveTo>
                  <a:cubicBezTo>
                    <a:pt x="31" y="1"/>
                    <a:pt x="37" y="24"/>
                    <a:pt x="22" y="27"/>
                  </a:cubicBezTo>
                  <a:cubicBezTo>
                    <a:pt x="2" y="27"/>
                    <a:pt x="0" y="0"/>
                    <a:pt x="20" y="1"/>
                  </a:cubicBezTo>
                  <a:close/>
                </a:path>
              </a:pathLst>
            </a:custGeom>
            <a:solidFill>
              <a:schemeClr val="bg2">
                <a:lumMod val="90000"/>
              </a:schemeClr>
            </a:solidFill>
            <a:ln w="0">
              <a:noFill/>
            </a:ln>
          </p:spPr>
          <p:style>
            <a:lnRef idx="0"/>
            <a:fillRef idx="0"/>
            <a:effectRef idx="0"/>
            <a:fontRef idx="minor"/>
          </p:style>
        </p:sp>
        <p:sp>
          <p:nvSpPr>
            <p:cNvPr id="264" name="Freeform 6"/>
            <p:cNvSpPr/>
            <p:nvPr/>
          </p:nvSpPr>
          <p:spPr>
            <a:xfrm rot="5400000">
              <a:off x="11391840" y="508824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265" name="Freeform 7"/>
            <p:cNvSpPr/>
            <p:nvPr/>
          </p:nvSpPr>
          <p:spPr>
            <a:xfrm rot="5400000">
              <a:off x="11371320" y="253080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266" name="Freeform 8"/>
            <p:cNvSpPr/>
            <p:nvPr/>
          </p:nvSpPr>
          <p:spPr>
            <a:xfrm rot="5400000">
              <a:off x="11401560" y="47354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267" name="Freeform 9"/>
            <p:cNvSpPr/>
            <p:nvPr/>
          </p:nvSpPr>
          <p:spPr>
            <a:xfrm rot="5400000">
              <a:off x="11409840" y="445536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chemeClr val="bg2">
                <a:lumMod val="90000"/>
              </a:schemeClr>
            </a:solidFill>
            <a:ln w="0">
              <a:noFill/>
            </a:ln>
          </p:spPr>
          <p:style>
            <a:lnRef idx="0"/>
            <a:fillRef idx="0"/>
            <a:effectRef idx="0"/>
            <a:fontRef idx="minor"/>
          </p:style>
        </p:sp>
        <p:sp>
          <p:nvSpPr>
            <p:cNvPr id="268" name="Freeform 11"/>
            <p:cNvSpPr/>
            <p:nvPr/>
          </p:nvSpPr>
          <p:spPr>
            <a:xfrm rot="5400000">
              <a:off x="11369880" y="419400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chemeClr val="bg2">
                <a:lumMod val="90000"/>
              </a:schemeClr>
            </a:solidFill>
            <a:ln w="0">
              <a:noFill/>
            </a:ln>
          </p:spPr>
          <p:style>
            <a:lnRef idx="0"/>
            <a:fillRef idx="0"/>
            <a:effectRef idx="0"/>
            <a:fontRef idx="minor"/>
          </p:style>
        </p:sp>
        <p:sp>
          <p:nvSpPr>
            <p:cNvPr id="269" name="Freeform 12"/>
            <p:cNvSpPr/>
            <p:nvPr/>
          </p:nvSpPr>
          <p:spPr>
            <a:xfrm rot="5400000">
              <a:off x="11381760" y="369144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chemeClr val="bg2">
                <a:lumMod val="90000"/>
              </a:schemeClr>
            </a:solidFill>
            <a:ln w="0">
              <a:noFill/>
            </a:ln>
          </p:spPr>
          <p:style>
            <a:lnRef idx="0"/>
            <a:fillRef idx="0"/>
            <a:effectRef idx="0"/>
            <a:fontRef idx="minor"/>
          </p:style>
        </p:sp>
        <p:sp>
          <p:nvSpPr>
            <p:cNvPr id="270" name="Freeform 13"/>
            <p:cNvSpPr/>
            <p:nvPr/>
          </p:nvSpPr>
          <p:spPr>
            <a:xfrm rot="5400000">
              <a:off x="11418120" y="3075120"/>
              <a:ext cx="124560" cy="69120"/>
            </a:xfrm>
            <a:custGeom>
              <a:avLst/>
              <a:gdLst/>
              <a:ahLst/>
              <a:rect l="l" t="t" r="r" b="b"/>
              <a:pathLst>
                <a:path w="38" h="23">
                  <a:moveTo>
                    <a:pt x="26" y="0"/>
                  </a:moveTo>
                  <a:cubicBezTo>
                    <a:pt x="38" y="0"/>
                    <a:pt x="37" y="20"/>
                    <a:pt x="25" y="23"/>
                  </a:cubicBezTo>
                  <a:cubicBezTo>
                    <a:pt x="0" y="23"/>
                    <a:pt x="5" y="1"/>
                    <a:pt x="26" y="0"/>
                  </a:cubicBezTo>
                  <a:close/>
                </a:path>
              </a:pathLst>
            </a:custGeom>
            <a:solidFill>
              <a:schemeClr val="bg2">
                <a:lumMod val="90000"/>
              </a:schemeClr>
            </a:solidFill>
            <a:ln w="0">
              <a:noFill/>
            </a:ln>
          </p:spPr>
          <p:style>
            <a:lnRef idx="0"/>
            <a:fillRef idx="0"/>
            <a:effectRef idx="0"/>
            <a:fontRef idx="minor"/>
          </p:style>
        </p:sp>
        <p:sp>
          <p:nvSpPr>
            <p:cNvPr id="271" name="Freeform 14"/>
            <p:cNvSpPr/>
            <p:nvPr/>
          </p:nvSpPr>
          <p:spPr>
            <a:xfrm rot="5400000">
              <a:off x="11377080" y="3335400"/>
              <a:ext cx="134280" cy="84600"/>
            </a:xfrm>
            <a:custGeom>
              <a:avLst/>
              <a:gdLst/>
              <a:ahLst/>
              <a:rect l="l" t="t" r="r" b="b"/>
              <a:pathLst>
                <a:path w="41" h="28">
                  <a:moveTo>
                    <a:pt x="26" y="1"/>
                  </a:moveTo>
                  <a:cubicBezTo>
                    <a:pt x="34" y="0"/>
                    <a:pt x="41" y="12"/>
                    <a:pt x="39" y="20"/>
                  </a:cubicBezTo>
                  <a:cubicBezTo>
                    <a:pt x="17" y="28"/>
                    <a:pt x="0" y="12"/>
                    <a:pt x="26" y="1"/>
                  </a:cubicBezTo>
                  <a:close/>
                </a:path>
              </a:pathLst>
            </a:custGeom>
            <a:solidFill>
              <a:schemeClr val="bg2">
                <a:lumMod val="90000"/>
              </a:schemeClr>
            </a:solidFill>
            <a:ln w="0">
              <a:noFill/>
            </a:ln>
          </p:spPr>
          <p:style>
            <a:lnRef idx="0"/>
            <a:fillRef idx="0"/>
            <a:effectRef idx="0"/>
            <a:fontRef idx="minor"/>
          </p:style>
        </p:sp>
        <p:sp>
          <p:nvSpPr>
            <p:cNvPr id="272" name="Freeform 16"/>
            <p:cNvSpPr/>
            <p:nvPr/>
          </p:nvSpPr>
          <p:spPr>
            <a:xfrm rot="5400000">
              <a:off x="11360520" y="393444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chemeClr val="bg2">
                <a:lumMod val="90000"/>
              </a:schemeClr>
            </a:solidFill>
            <a:ln w="0">
              <a:noFill/>
            </a:ln>
          </p:spPr>
          <p:style>
            <a:lnRef idx="0"/>
            <a:fillRef idx="0"/>
            <a:effectRef idx="0"/>
            <a:fontRef idx="minor"/>
          </p:style>
        </p:sp>
        <p:sp>
          <p:nvSpPr>
            <p:cNvPr id="273" name="Freeform 17"/>
            <p:cNvSpPr/>
            <p:nvPr/>
          </p:nvSpPr>
          <p:spPr>
            <a:xfrm rot="5400000">
              <a:off x="11395800" y="534744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chemeClr val="bg2">
                <a:lumMod val="90000"/>
              </a:schemeClr>
            </a:solidFill>
            <a:ln w="0">
              <a:noFill/>
            </a:ln>
          </p:spPr>
          <p:style>
            <a:lnRef idx="0"/>
            <a:fillRef idx="0"/>
            <a:effectRef idx="0"/>
            <a:fontRef idx="minor"/>
          </p:style>
        </p:sp>
        <p:sp>
          <p:nvSpPr>
            <p:cNvPr id="274" name="Freeform 21"/>
            <p:cNvSpPr/>
            <p:nvPr/>
          </p:nvSpPr>
          <p:spPr>
            <a:xfrm rot="5400000">
              <a:off x="11343600" y="565812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chemeClr val="bg2">
                <a:lumMod val="90000"/>
              </a:schemeClr>
            </a:solidFill>
            <a:ln w="0">
              <a:noFill/>
            </a:ln>
          </p:spPr>
          <p:style>
            <a:lnRef idx="0"/>
            <a:fillRef idx="0"/>
            <a:effectRef idx="0"/>
            <a:fontRef idx="minor"/>
          </p:style>
        </p:sp>
        <p:sp>
          <p:nvSpPr>
            <p:cNvPr id="275" name="Freeform 25"/>
            <p:cNvSpPr/>
            <p:nvPr/>
          </p:nvSpPr>
          <p:spPr>
            <a:xfrm rot="5400000">
              <a:off x="11324160" y="642348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276" name="Freeform 29"/>
            <p:cNvSpPr/>
            <p:nvPr/>
          </p:nvSpPr>
          <p:spPr>
            <a:xfrm rot="5400000">
              <a:off x="11324520" y="589716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277" name="Freeform 31"/>
            <p:cNvSpPr/>
            <p:nvPr/>
          </p:nvSpPr>
          <p:spPr>
            <a:xfrm rot="5400000">
              <a:off x="11356560" y="618300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278" name="Freeform 32"/>
            <p:cNvSpPr/>
            <p:nvPr/>
          </p:nvSpPr>
          <p:spPr>
            <a:xfrm rot="5400000">
              <a:off x="11104560" y="329616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2">
                <a:lumMod val="90000"/>
              </a:schemeClr>
            </a:solidFill>
            <a:ln w="0">
              <a:noFill/>
            </a:ln>
          </p:spPr>
          <p:style>
            <a:lnRef idx="0"/>
            <a:fillRef idx="0"/>
            <a:effectRef idx="0"/>
            <a:fontRef idx="minor"/>
          </p:style>
        </p:sp>
        <p:sp>
          <p:nvSpPr>
            <p:cNvPr id="279" name="Freeform 33"/>
            <p:cNvSpPr/>
            <p:nvPr/>
          </p:nvSpPr>
          <p:spPr>
            <a:xfrm rot="5400000">
              <a:off x="11134440" y="438732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280" name="Freeform 34"/>
            <p:cNvSpPr/>
            <p:nvPr/>
          </p:nvSpPr>
          <p:spPr>
            <a:xfrm rot="5400000">
              <a:off x="11138400" y="538452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lumMod val="90000"/>
              </a:schemeClr>
            </a:solidFill>
            <a:ln w="0">
              <a:noFill/>
            </a:ln>
          </p:spPr>
          <p:style>
            <a:lnRef idx="0"/>
            <a:fillRef idx="0"/>
            <a:effectRef idx="0"/>
            <a:fontRef idx="minor"/>
          </p:style>
        </p:sp>
        <p:sp>
          <p:nvSpPr>
            <p:cNvPr id="281" name="Freeform 35"/>
            <p:cNvSpPr/>
            <p:nvPr/>
          </p:nvSpPr>
          <p:spPr>
            <a:xfrm rot="5400000">
              <a:off x="11134080" y="459576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282" name="Freeform 36"/>
            <p:cNvSpPr/>
            <p:nvPr/>
          </p:nvSpPr>
          <p:spPr>
            <a:xfrm rot="5400000">
              <a:off x="11106000" y="604656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283" name="Freeform 37"/>
            <p:cNvSpPr/>
            <p:nvPr/>
          </p:nvSpPr>
          <p:spPr>
            <a:xfrm rot="5400000">
              <a:off x="11117880" y="306036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284" name="Freeform 38"/>
            <p:cNvSpPr/>
            <p:nvPr/>
          </p:nvSpPr>
          <p:spPr>
            <a:xfrm rot="5400000">
              <a:off x="11125440" y="489996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lumMod val="90000"/>
              </a:schemeClr>
            </a:solidFill>
            <a:ln w="0">
              <a:noFill/>
            </a:ln>
          </p:spPr>
          <p:style>
            <a:lnRef idx="0"/>
            <a:fillRef idx="0"/>
            <a:effectRef idx="0"/>
            <a:fontRef idx="minor"/>
          </p:style>
        </p:sp>
        <p:sp>
          <p:nvSpPr>
            <p:cNvPr id="285" name="Freeform 39"/>
            <p:cNvSpPr/>
            <p:nvPr/>
          </p:nvSpPr>
          <p:spPr>
            <a:xfrm rot="5400000">
              <a:off x="11117520" y="514116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lumMod val="90000"/>
              </a:schemeClr>
            </a:solidFill>
            <a:ln w="0">
              <a:noFill/>
            </a:ln>
          </p:spPr>
          <p:style>
            <a:lnRef idx="0"/>
            <a:fillRef idx="0"/>
            <a:effectRef idx="0"/>
            <a:fontRef idx="minor"/>
          </p:style>
        </p:sp>
        <p:sp>
          <p:nvSpPr>
            <p:cNvPr id="286" name="Freeform 40"/>
            <p:cNvSpPr/>
            <p:nvPr/>
          </p:nvSpPr>
          <p:spPr>
            <a:xfrm rot="5400000">
              <a:off x="11112480" y="259776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287" name="Freeform 41"/>
            <p:cNvSpPr/>
            <p:nvPr/>
          </p:nvSpPr>
          <p:spPr>
            <a:xfrm rot="5400000">
              <a:off x="11106000" y="627840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288" name="Freeform 42"/>
            <p:cNvSpPr/>
            <p:nvPr/>
          </p:nvSpPr>
          <p:spPr>
            <a:xfrm rot="5400000">
              <a:off x="11094120" y="559656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lumMod val="90000"/>
              </a:schemeClr>
            </a:solidFill>
            <a:ln w="0">
              <a:noFill/>
            </a:ln>
          </p:spPr>
          <p:style>
            <a:lnRef idx="0"/>
            <a:fillRef idx="0"/>
            <a:effectRef idx="0"/>
            <a:fontRef idx="minor"/>
          </p:style>
        </p:sp>
        <p:sp>
          <p:nvSpPr>
            <p:cNvPr id="289" name="Freeform 44"/>
            <p:cNvSpPr/>
            <p:nvPr/>
          </p:nvSpPr>
          <p:spPr>
            <a:xfrm rot="5400000">
              <a:off x="11098080" y="408060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290" name="Freeform 45"/>
            <p:cNvSpPr/>
            <p:nvPr/>
          </p:nvSpPr>
          <p:spPr>
            <a:xfrm rot="5400000">
              <a:off x="11075760" y="583632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sp>
          <p:nvSpPr>
            <p:cNvPr id="291" name="Freeform 46"/>
            <p:cNvSpPr/>
            <p:nvPr/>
          </p:nvSpPr>
          <p:spPr>
            <a:xfrm rot="5400000">
              <a:off x="11125080" y="283068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292" name="Freeform 47"/>
            <p:cNvSpPr/>
            <p:nvPr/>
          </p:nvSpPr>
          <p:spPr>
            <a:xfrm rot="5400000">
              <a:off x="11082960" y="384948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lumMod val="90000"/>
              </a:schemeClr>
            </a:solidFill>
            <a:ln w="0">
              <a:noFill/>
            </a:ln>
          </p:spPr>
          <p:style>
            <a:lnRef idx="0"/>
            <a:fillRef idx="0"/>
            <a:effectRef idx="0"/>
            <a:fontRef idx="minor"/>
          </p:style>
        </p:sp>
        <p:sp>
          <p:nvSpPr>
            <p:cNvPr id="293" name="Freeform 48"/>
            <p:cNvSpPr/>
            <p:nvPr/>
          </p:nvSpPr>
          <p:spPr>
            <a:xfrm rot="5400000">
              <a:off x="11078280" y="361620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294" name="Freeform 49"/>
            <p:cNvSpPr/>
            <p:nvPr/>
          </p:nvSpPr>
          <p:spPr>
            <a:xfrm rot="5400000">
              <a:off x="11076840" y="650772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295" name="Freeform 8"/>
            <p:cNvSpPr/>
            <p:nvPr/>
          </p:nvSpPr>
          <p:spPr>
            <a:xfrm rot="5400000">
              <a:off x="11142000" y="345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296" name="Freeform 106"/>
            <p:cNvSpPr/>
            <p:nvPr/>
          </p:nvSpPr>
          <p:spPr>
            <a:xfrm rot="5400000">
              <a:off x="11301480" y="663948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grpSp>
      <p:sp>
        <p:nvSpPr>
          <p:cNvPr id="297" name="PlaceHolder 1"/>
          <p:cNvSpPr>
            <a:spLocks noGrp="1"/>
          </p:cNvSpPr>
          <p:nvPr>
            <p:ph type="title"/>
          </p:nvPr>
        </p:nvSpPr>
        <p:spPr>
          <a:xfrm>
            <a:off x="839880" y="365040"/>
            <a:ext cx="9899640" cy="1325160"/>
          </a:xfrm>
          <a:prstGeom prst="rect">
            <a:avLst/>
          </a:prstGeom>
        </p:spPr>
        <p:txBody>
          <a:bodyPr anchor="ctr">
            <a:noAutofit/>
          </a:bodyPr>
          <a:p>
            <a:pPr>
              <a:lnSpc>
                <a:spcPct val="100000"/>
              </a:lnSpc>
            </a:pPr>
            <a:r>
              <a:rPr b="0" lang="en-US" sz="4000" spc="-1" strike="noStrike">
                <a:solidFill>
                  <a:srgbClr val="323232"/>
                </a:solidFill>
                <a:latin typeface="Modern Love"/>
              </a:rPr>
              <a:t>Click to edit Master title style</a:t>
            </a:r>
            <a:endParaRPr b="0" lang="en-US" sz="4000" spc="-1" strike="noStrike">
              <a:solidFill>
                <a:srgbClr val="000000"/>
              </a:solidFill>
              <a:latin typeface="Avenir Next LT Pro"/>
            </a:endParaRPr>
          </a:p>
        </p:txBody>
      </p:sp>
      <p:sp>
        <p:nvSpPr>
          <p:cNvPr id="298" name="PlaceHolder 2"/>
          <p:cNvSpPr>
            <a:spLocks noGrp="1"/>
          </p:cNvSpPr>
          <p:nvPr>
            <p:ph type="body"/>
          </p:nvPr>
        </p:nvSpPr>
        <p:spPr>
          <a:xfrm>
            <a:off x="839880" y="1681200"/>
            <a:ext cx="4871880" cy="823680"/>
          </a:xfrm>
          <a:prstGeom prst="rect">
            <a:avLst/>
          </a:prstGeom>
        </p:spPr>
        <p:txBody>
          <a:bodyPr anchor="b">
            <a:noAutofit/>
          </a:bodyPr>
          <a:p>
            <a:pPr>
              <a:lnSpc>
                <a:spcPct val="150000"/>
              </a:lnSpc>
              <a:spcBef>
                <a:spcPts val="1001"/>
              </a:spcBef>
              <a:tabLst>
                <a:tab algn="l" pos="0"/>
              </a:tabLst>
            </a:pPr>
            <a:r>
              <a:rPr b="1" lang="en-US" sz="1600" spc="299" strike="noStrike" cap="all">
                <a:solidFill>
                  <a:srgbClr val="323232"/>
                </a:solidFill>
                <a:latin typeface="Avenir Next LT Pro"/>
              </a:rPr>
              <a:t>Click to edit Master text styles</a:t>
            </a:r>
            <a:endParaRPr b="0" lang="en-US" sz="1600" spc="-1" strike="noStrike">
              <a:solidFill>
                <a:srgbClr val="323232"/>
              </a:solidFill>
              <a:latin typeface="Avenir Next LT Pro"/>
            </a:endParaRPr>
          </a:p>
        </p:txBody>
      </p:sp>
      <p:sp>
        <p:nvSpPr>
          <p:cNvPr id="299" name="PlaceHolder 3"/>
          <p:cNvSpPr>
            <a:spLocks noGrp="1"/>
          </p:cNvSpPr>
          <p:nvPr>
            <p:ph type="body"/>
          </p:nvPr>
        </p:nvSpPr>
        <p:spPr>
          <a:xfrm>
            <a:off x="839880" y="2510640"/>
            <a:ext cx="4871880" cy="3684240"/>
          </a:xfrm>
          <a:prstGeom prst="rect">
            <a:avLst/>
          </a:prstGeom>
        </p:spPr>
        <p:txBody>
          <a:bodyPr>
            <a:noAutofit/>
          </a:bodyPr>
          <a:p>
            <a:pPr marL="228600" indent="-228240">
              <a:lnSpc>
                <a:spcPct val="150000"/>
              </a:lnSpc>
              <a:spcBef>
                <a:spcPts val="1001"/>
              </a:spcBef>
              <a:buClr>
                <a:srgbClr val="c3b2a7"/>
              </a:buClr>
              <a:buFont typeface="Arial"/>
              <a:buChar char="•"/>
            </a:pPr>
            <a:r>
              <a:rPr b="0" lang="en-US" sz="2000" spc="-1" strike="noStrike">
                <a:solidFill>
                  <a:srgbClr val="323232"/>
                </a:solidFill>
                <a:latin typeface="Avenir Next LT Pro"/>
              </a:rPr>
              <a:t>Click to edit Master text styles</a:t>
            </a:r>
            <a:endParaRPr b="0" lang="en-US" sz="2000" spc="-1" strike="noStrike">
              <a:solidFill>
                <a:srgbClr val="323232"/>
              </a:solidFill>
              <a:latin typeface="Avenir Next LT Pro"/>
            </a:endParaRPr>
          </a:p>
          <a:p>
            <a:pPr marL="228600">
              <a:lnSpc>
                <a:spcPct val="150000"/>
              </a:lnSpc>
              <a:spcBef>
                <a:spcPts val="499"/>
              </a:spcBef>
              <a:tabLst>
                <a:tab algn="l" pos="0"/>
              </a:tabLst>
            </a:pPr>
            <a:r>
              <a:rPr b="1" lang="en-US" sz="1800" spc="-1" strike="noStrike">
                <a:solidFill>
                  <a:srgbClr val="323232"/>
                </a:solidFill>
                <a:latin typeface="Avenir Next LT Pro"/>
              </a:rPr>
              <a:t>Second level</a:t>
            </a:r>
            <a:endParaRPr b="0" lang="en-US" sz="1800" spc="-1" strike="noStrike">
              <a:solidFill>
                <a:srgbClr val="323232"/>
              </a:solidFill>
              <a:latin typeface="Avenir Next LT Pro"/>
            </a:endParaRPr>
          </a:p>
          <a:p>
            <a:pPr lvl="2" marL="548640" indent="-285480">
              <a:lnSpc>
                <a:spcPct val="150000"/>
              </a:lnSpc>
              <a:spcBef>
                <a:spcPts val="499"/>
              </a:spcBef>
              <a:buClr>
                <a:srgbClr val="c3b2a7"/>
              </a:buClr>
              <a:buFont typeface="Arial"/>
              <a:buChar char="•"/>
              <a:tabLst>
                <a:tab algn="l" pos="0"/>
              </a:tabLst>
            </a:pPr>
            <a:r>
              <a:rPr b="0" lang="en-US" sz="1600" spc="-1" strike="noStrike">
                <a:solidFill>
                  <a:srgbClr val="323232"/>
                </a:solidFill>
                <a:latin typeface="Avenir Next LT Pro"/>
              </a:rPr>
              <a:t>Third level</a:t>
            </a:r>
            <a:endParaRPr b="0" lang="en-US" sz="1600" spc="-1" strike="noStrike">
              <a:solidFill>
                <a:srgbClr val="323232"/>
              </a:solidFill>
              <a:latin typeface="Avenir Next LT Pro"/>
            </a:endParaRPr>
          </a:p>
          <a:p>
            <a:pPr marL="548640">
              <a:lnSpc>
                <a:spcPct val="150000"/>
              </a:lnSpc>
              <a:spcBef>
                <a:spcPts val="499"/>
              </a:spcBef>
              <a:tabLst>
                <a:tab algn="l" pos="0"/>
              </a:tabLst>
            </a:pPr>
            <a:r>
              <a:rPr b="0" lang="en-US" sz="1400" spc="-1" strike="noStrike">
                <a:solidFill>
                  <a:srgbClr val="323232"/>
                </a:solidFill>
                <a:latin typeface="Avenir Next LT Pro"/>
              </a:rPr>
              <a:t>Fourth level</a:t>
            </a:r>
            <a:endParaRPr b="0" lang="en-US" sz="1400" spc="-1" strike="noStrike">
              <a:solidFill>
                <a:srgbClr val="323232"/>
              </a:solidFill>
              <a:latin typeface="Avenir Next LT Pro"/>
            </a:endParaRPr>
          </a:p>
          <a:p>
            <a:pPr lvl="4" marL="834480" indent="-285480">
              <a:lnSpc>
                <a:spcPct val="150000"/>
              </a:lnSpc>
              <a:spcBef>
                <a:spcPts val="499"/>
              </a:spcBef>
              <a:buClr>
                <a:srgbClr val="c3b2a7"/>
              </a:buClr>
              <a:buFont typeface="Arial"/>
              <a:buChar char="•"/>
              <a:tabLst>
                <a:tab algn="l" pos="0"/>
              </a:tabLst>
            </a:pPr>
            <a:r>
              <a:rPr b="0" lang="en-US" sz="1400" spc="-1" strike="noStrike">
                <a:solidFill>
                  <a:srgbClr val="323232"/>
                </a:solidFill>
                <a:latin typeface="Avenir Next LT Pro"/>
              </a:rPr>
              <a:t>Fifth level</a:t>
            </a:r>
            <a:endParaRPr b="0" lang="en-US" sz="1400" spc="-1" strike="noStrike">
              <a:solidFill>
                <a:srgbClr val="323232"/>
              </a:solidFill>
              <a:latin typeface="Avenir Next LT Pro"/>
            </a:endParaRPr>
          </a:p>
        </p:txBody>
      </p:sp>
      <p:sp>
        <p:nvSpPr>
          <p:cNvPr id="300" name="PlaceHolder 4"/>
          <p:cNvSpPr>
            <a:spLocks noGrp="1"/>
          </p:cNvSpPr>
          <p:nvPr>
            <p:ph type="body"/>
          </p:nvPr>
        </p:nvSpPr>
        <p:spPr>
          <a:xfrm>
            <a:off x="5889960" y="1681200"/>
            <a:ext cx="4849560" cy="823680"/>
          </a:xfrm>
          <a:prstGeom prst="rect">
            <a:avLst/>
          </a:prstGeom>
        </p:spPr>
        <p:txBody>
          <a:bodyPr anchor="b">
            <a:noAutofit/>
          </a:bodyPr>
          <a:p>
            <a:pPr>
              <a:lnSpc>
                <a:spcPct val="150000"/>
              </a:lnSpc>
              <a:spcBef>
                <a:spcPts val="1001"/>
              </a:spcBef>
              <a:tabLst>
                <a:tab algn="l" pos="0"/>
              </a:tabLst>
            </a:pPr>
            <a:r>
              <a:rPr b="1" lang="en-US" sz="1600" spc="299" strike="noStrike" cap="all">
                <a:solidFill>
                  <a:srgbClr val="323232"/>
                </a:solidFill>
                <a:latin typeface="Avenir Next LT Pro"/>
              </a:rPr>
              <a:t>Click to edit Master text styles</a:t>
            </a:r>
            <a:endParaRPr b="0" lang="en-US" sz="1600" spc="-1" strike="noStrike">
              <a:solidFill>
                <a:srgbClr val="323232"/>
              </a:solidFill>
              <a:latin typeface="Avenir Next LT Pro"/>
            </a:endParaRPr>
          </a:p>
        </p:txBody>
      </p:sp>
      <p:sp>
        <p:nvSpPr>
          <p:cNvPr id="301" name="PlaceHolder 5"/>
          <p:cNvSpPr>
            <a:spLocks noGrp="1"/>
          </p:cNvSpPr>
          <p:nvPr>
            <p:ph type="body"/>
          </p:nvPr>
        </p:nvSpPr>
        <p:spPr>
          <a:xfrm>
            <a:off x="5889960" y="2505240"/>
            <a:ext cx="4871880" cy="3684240"/>
          </a:xfrm>
          <a:prstGeom prst="rect">
            <a:avLst/>
          </a:prstGeom>
        </p:spPr>
        <p:txBody>
          <a:bodyPr>
            <a:noAutofit/>
          </a:bodyPr>
          <a:p>
            <a:pPr marL="228600" indent="-228240">
              <a:lnSpc>
                <a:spcPct val="150000"/>
              </a:lnSpc>
              <a:spcBef>
                <a:spcPts val="1001"/>
              </a:spcBef>
              <a:buClr>
                <a:srgbClr val="c3b2a7"/>
              </a:buClr>
              <a:buFont typeface="Arial"/>
              <a:buChar char="•"/>
            </a:pPr>
            <a:r>
              <a:rPr b="0" lang="en-US" sz="2000" spc="-1" strike="noStrike">
                <a:solidFill>
                  <a:srgbClr val="323232"/>
                </a:solidFill>
                <a:latin typeface="Avenir Next LT Pro"/>
              </a:rPr>
              <a:t>Click to edit Master text styles</a:t>
            </a:r>
            <a:endParaRPr b="0" lang="en-US" sz="2000" spc="-1" strike="noStrike">
              <a:solidFill>
                <a:srgbClr val="323232"/>
              </a:solidFill>
              <a:latin typeface="Avenir Next LT Pro"/>
            </a:endParaRPr>
          </a:p>
          <a:p>
            <a:pPr marL="228600">
              <a:lnSpc>
                <a:spcPct val="150000"/>
              </a:lnSpc>
              <a:spcBef>
                <a:spcPts val="499"/>
              </a:spcBef>
              <a:tabLst>
                <a:tab algn="l" pos="0"/>
              </a:tabLst>
            </a:pPr>
            <a:r>
              <a:rPr b="1" lang="en-US" sz="1800" spc="-1" strike="noStrike">
                <a:solidFill>
                  <a:srgbClr val="323232"/>
                </a:solidFill>
                <a:latin typeface="Avenir Next LT Pro"/>
              </a:rPr>
              <a:t>Second level</a:t>
            </a:r>
            <a:endParaRPr b="0" lang="en-US" sz="1800" spc="-1" strike="noStrike">
              <a:solidFill>
                <a:srgbClr val="323232"/>
              </a:solidFill>
              <a:latin typeface="Avenir Next LT Pro"/>
            </a:endParaRPr>
          </a:p>
          <a:p>
            <a:pPr lvl="2" marL="548640" indent="-285480">
              <a:lnSpc>
                <a:spcPct val="150000"/>
              </a:lnSpc>
              <a:spcBef>
                <a:spcPts val="499"/>
              </a:spcBef>
              <a:buClr>
                <a:srgbClr val="c3b2a7"/>
              </a:buClr>
              <a:buFont typeface="Arial"/>
              <a:buChar char="•"/>
              <a:tabLst>
                <a:tab algn="l" pos="0"/>
              </a:tabLst>
            </a:pPr>
            <a:r>
              <a:rPr b="0" lang="en-US" sz="1600" spc="-1" strike="noStrike">
                <a:solidFill>
                  <a:srgbClr val="323232"/>
                </a:solidFill>
                <a:latin typeface="Avenir Next LT Pro"/>
              </a:rPr>
              <a:t>Third level</a:t>
            </a:r>
            <a:endParaRPr b="0" lang="en-US" sz="1600" spc="-1" strike="noStrike">
              <a:solidFill>
                <a:srgbClr val="323232"/>
              </a:solidFill>
              <a:latin typeface="Avenir Next LT Pro"/>
            </a:endParaRPr>
          </a:p>
          <a:p>
            <a:pPr marL="548640">
              <a:lnSpc>
                <a:spcPct val="150000"/>
              </a:lnSpc>
              <a:spcBef>
                <a:spcPts val="499"/>
              </a:spcBef>
              <a:tabLst>
                <a:tab algn="l" pos="0"/>
              </a:tabLst>
            </a:pPr>
            <a:r>
              <a:rPr b="0" lang="en-US" sz="1400" spc="-1" strike="noStrike">
                <a:solidFill>
                  <a:srgbClr val="323232"/>
                </a:solidFill>
                <a:latin typeface="Avenir Next LT Pro"/>
              </a:rPr>
              <a:t>Fourth level</a:t>
            </a:r>
            <a:endParaRPr b="0" lang="en-US" sz="1400" spc="-1" strike="noStrike">
              <a:solidFill>
                <a:srgbClr val="323232"/>
              </a:solidFill>
              <a:latin typeface="Avenir Next LT Pro"/>
            </a:endParaRPr>
          </a:p>
          <a:p>
            <a:pPr lvl="4" marL="834480" indent="-285480">
              <a:lnSpc>
                <a:spcPct val="150000"/>
              </a:lnSpc>
              <a:spcBef>
                <a:spcPts val="499"/>
              </a:spcBef>
              <a:buClr>
                <a:srgbClr val="c3b2a7"/>
              </a:buClr>
              <a:buFont typeface="Arial"/>
              <a:buChar char="•"/>
              <a:tabLst>
                <a:tab algn="l" pos="0"/>
              </a:tabLst>
            </a:pPr>
            <a:r>
              <a:rPr b="0" lang="en-US" sz="1400" spc="-1" strike="noStrike">
                <a:solidFill>
                  <a:srgbClr val="323232"/>
                </a:solidFill>
                <a:latin typeface="Avenir Next LT Pro"/>
              </a:rPr>
              <a:t>Fifth level</a:t>
            </a:r>
            <a:endParaRPr b="0" lang="en-US" sz="1400" spc="-1" strike="noStrike">
              <a:solidFill>
                <a:srgbClr val="323232"/>
              </a:solidFill>
              <a:latin typeface="Avenir Next LT Pro"/>
            </a:endParaRPr>
          </a:p>
        </p:txBody>
      </p:sp>
      <p:sp>
        <p:nvSpPr>
          <p:cNvPr id="302" name="PlaceHolder 6"/>
          <p:cNvSpPr>
            <a:spLocks noGrp="1"/>
          </p:cNvSpPr>
          <p:nvPr>
            <p:ph type="dt"/>
          </p:nvPr>
        </p:nvSpPr>
        <p:spPr>
          <a:xfrm>
            <a:off x="173880" y="6382440"/>
            <a:ext cx="2845440" cy="364680"/>
          </a:xfrm>
          <a:prstGeom prst="rect">
            <a:avLst/>
          </a:prstGeom>
        </p:spPr>
        <p:txBody>
          <a:bodyPr anchor="ctr">
            <a:noAutofit/>
          </a:bodyPr>
          <a:p>
            <a:pPr>
              <a:lnSpc>
                <a:spcPct val="100000"/>
              </a:lnSpc>
            </a:pPr>
            <a:fld id="{608E51D3-DCE5-4ABF-A144-9536A1283055}" type="datetime">
              <a:rPr b="0" lang="en-US" sz="1050" spc="-1" strike="noStrike">
                <a:solidFill>
                  <a:srgbClr val="323232"/>
                </a:solidFill>
                <a:latin typeface="Avenir Next LT Pro"/>
              </a:rPr>
              <a:t>1/28/22</a:t>
            </a:fld>
            <a:endParaRPr b="0" lang="en-US" sz="1050" spc="-1" strike="noStrike">
              <a:latin typeface="Times New Roman"/>
            </a:endParaRPr>
          </a:p>
        </p:txBody>
      </p:sp>
      <p:sp>
        <p:nvSpPr>
          <p:cNvPr id="303" name="PlaceHolder 7"/>
          <p:cNvSpPr>
            <a:spLocks noGrp="1"/>
          </p:cNvSpPr>
          <p:nvPr>
            <p:ph type="ftr"/>
          </p:nvPr>
        </p:nvSpPr>
        <p:spPr>
          <a:xfrm rot="5400000">
            <a:off x="-1754280" y="2093040"/>
            <a:ext cx="4157280" cy="415800"/>
          </a:xfrm>
          <a:prstGeom prst="rect">
            <a:avLst/>
          </a:prstGeom>
        </p:spPr>
        <p:txBody>
          <a:bodyPr anchor="ctr">
            <a:noAutofit/>
          </a:bodyPr>
          <a:p>
            <a:endParaRPr b="0" lang="en-US" sz="2400" spc="-1" strike="noStrike">
              <a:latin typeface="Times New Roman"/>
            </a:endParaRPr>
          </a:p>
        </p:txBody>
      </p:sp>
      <p:sp>
        <p:nvSpPr>
          <p:cNvPr id="304" name="PlaceHolder 8"/>
          <p:cNvSpPr>
            <a:spLocks noGrp="1"/>
          </p:cNvSpPr>
          <p:nvPr>
            <p:ph type="sldNum"/>
          </p:nvPr>
        </p:nvSpPr>
        <p:spPr>
          <a:xfrm>
            <a:off x="11458080" y="6382440"/>
            <a:ext cx="500760" cy="364680"/>
          </a:xfrm>
          <a:prstGeom prst="rect">
            <a:avLst/>
          </a:prstGeom>
        </p:spPr>
        <p:txBody>
          <a:bodyPr anchor="ctr">
            <a:noAutofit/>
          </a:bodyPr>
          <a:p>
            <a:pPr algn="r">
              <a:lnSpc>
                <a:spcPct val="100000"/>
              </a:lnSpc>
            </a:pPr>
            <a:fld id="{CADB3199-E8EA-4AEF-B657-3288731119D4}" type="slidenum">
              <a:rPr b="0" lang="en-US" sz="1050" spc="-1" strike="noStrike">
                <a:solidFill>
                  <a:srgbClr val="323232"/>
                </a:solidFill>
                <a:latin typeface="Avenir Next LT Pro"/>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41" name="Group 6"/>
          <p:cNvGrpSpPr/>
          <p:nvPr/>
        </p:nvGrpSpPr>
        <p:grpSpPr>
          <a:xfrm>
            <a:off x="11096640" y="13320"/>
            <a:ext cx="493920" cy="6814440"/>
            <a:chOff x="11096640" y="13320"/>
            <a:chExt cx="493920" cy="6814440"/>
          </a:xfrm>
        </p:grpSpPr>
        <p:sp>
          <p:nvSpPr>
            <p:cNvPr id="342" name="Freeform 8"/>
            <p:cNvSpPr/>
            <p:nvPr/>
          </p:nvSpPr>
          <p:spPr>
            <a:xfrm rot="5400000">
              <a:off x="11108160" y="67183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343" name="Freeform 10"/>
            <p:cNvSpPr/>
            <p:nvPr/>
          </p:nvSpPr>
          <p:spPr>
            <a:xfrm rot="5400000">
              <a:off x="11475360" y="7776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lumMod val="90000"/>
              </a:schemeClr>
            </a:solidFill>
            <a:ln w="0">
              <a:noFill/>
            </a:ln>
          </p:spPr>
          <p:style>
            <a:lnRef idx="0"/>
            <a:fillRef idx="0"/>
            <a:effectRef idx="0"/>
            <a:fontRef idx="minor"/>
          </p:style>
        </p:sp>
        <p:sp>
          <p:nvSpPr>
            <p:cNvPr id="344" name="Freeform 15"/>
            <p:cNvSpPr/>
            <p:nvPr/>
          </p:nvSpPr>
          <p:spPr>
            <a:xfrm rot="5400000">
              <a:off x="11479320" y="5918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345" name="Freeform 18"/>
            <p:cNvSpPr/>
            <p:nvPr/>
          </p:nvSpPr>
          <p:spPr>
            <a:xfrm rot="5400000">
              <a:off x="11482560" y="33516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346" name="Freeform 19"/>
            <p:cNvSpPr/>
            <p:nvPr/>
          </p:nvSpPr>
          <p:spPr>
            <a:xfrm rot="5400000">
              <a:off x="11408040" y="202176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347" name="Freeform 20"/>
            <p:cNvSpPr/>
            <p:nvPr/>
          </p:nvSpPr>
          <p:spPr>
            <a:xfrm rot="5400000">
              <a:off x="11414880" y="227232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348" name="Freeform 22"/>
            <p:cNvSpPr/>
            <p:nvPr/>
          </p:nvSpPr>
          <p:spPr>
            <a:xfrm rot="5400000">
              <a:off x="11426400" y="104904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lumMod val="90000"/>
              </a:schemeClr>
            </a:solidFill>
            <a:ln w="0">
              <a:noFill/>
            </a:ln>
          </p:spPr>
          <p:style>
            <a:lnRef idx="0"/>
            <a:fillRef idx="0"/>
            <a:effectRef idx="0"/>
            <a:fontRef idx="minor"/>
          </p:style>
        </p:sp>
        <p:sp>
          <p:nvSpPr>
            <p:cNvPr id="349" name="Freeform 23"/>
            <p:cNvSpPr/>
            <p:nvPr/>
          </p:nvSpPr>
          <p:spPr>
            <a:xfrm rot="5400000">
              <a:off x="11440080" y="83664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chemeClr val="bg2">
                <a:lumMod val="90000"/>
              </a:schemeClr>
            </a:solidFill>
            <a:ln w="0">
              <a:noFill/>
            </a:ln>
          </p:spPr>
          <p:style>
            <a:lnRef idx="0"/>
            <a:fillRef idx="0"/>
            <a:effectRef idx="0"/>
            <a:fontRef idx="minor"/>
          </p:style>
        </p:sp>
        <p:sp>
          <p:nvSpPr>
            <p:cNvPr id="350" name="Freeform 26"/>
            <p:cNvSpPr/>
            <p:nvPr/>
          </p:nvSpPr>
          <p:spPr>
            <a:xfrm rot="5400000">
              <a:off x="11427840" y="132048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351" name="Freeform 27"/>
            <p:cNvSpPr/>
            <p:nvPr/>
          </p:nvSpPr>
          <p:spPr>
            <a:xfrm rot="5400000">
              <a:off x="11407680" y="177804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lumMod val="90000"/>
              </a:schemeClr>
            </a:solidFill>
            <a:ln w="0">
              <a:noFill/>
            </a:ln>
          </p:spPr>
          <p:style>
            <a:lnRef idx="0"/>
            <a:fillRef idx="0"/>
            <a:effectRef idx="0"/>
            <a:fontRef idx="minor"/>
          </p:style>
        </p:sp>
        <p:sp>
          <p:nvSpPr>
            <p:cNvPr id="352" name="Freeform 28"/>
            <p:cNvSpPr/>
            <p:nvPr/>
          </p:nvSpPr>
          <p:spPr>
            <a:xfrm rot="5400000">
              <a:off x="11405160" y="153504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353" name="Freeform 30"/>
            <p:cNvSpPr/>
            <p:nvPr/>
          </p:nvSpPr>
          <p:spPr>
            <a:xfrm rot="5400000">
              <a:off x="11480400" y="107820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lumMod val="90000"/>
              </a:schemeClr>
            </a:solidFill>
            <a:ln w="0">
              <a:noFill/>
            </a:ln>
          </p:spPr>
          <p:style>
            <a:lnRef idx="0"/>
            <a:fillRef idx="0"/>
            <a:effectRef idx="0"/>
            <a:fontRef idx="minor"/>
          </p:style>
        </p:sp>
        <p:sp>
          <p:nvSpPr>
            <p:cNvPr id="354" name="Freeform 43"/>
            <p:cNvSpPr/>
            <p:nvPr/>
          </p:nvSpPr>
          <p:spPr>
            <a:xfrm rot="5400000">
              <a:off x="11194200" y="86040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lumMod val="90000"/>
              </a:schemeClr>
            </a:solidFill>
            <a:ln w="0">
              <a:noFill/>
            </a:ln>
          </p:spPr>
          <p:style>
            <a:lnRef idx="0"/>
            <a:fillRef idx="0"/>
            <a:effectRef idx="0"/>
            <a:fontRef idx="minor"/>
          </p:style>
        </p:sp>
        <p:sp>
          <p:nvSpPr>
            <p:cNvPr id="355" name="Freeform 51"/>
            <p:cNvSpPr/>
            <p:nvPr/>
          </p:nvSpPr>
          <p:spPr>
            <a:xfrm rot="5400000">
              <a:off x="11167200" y="101484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356" name="Freeform 52"/>
            <p:cNvSpPr/>
            <p:nvPr/>
          </p:nvSpPr>
          <p:spPr>
            <a:xfrm rot="5400000">
              <a:off x="11164320" y="4503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357" name="Freeform 53"/>
            <p:cNvSpPr/>
            <p:nvPr/>
          </p:nvSpPr>
          <p:spPr>
            <a:xfrm rot="5400000">
              <a:off x="11155680" y="125352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358" name="Freeform 54"/>
            <p:cNvSpPr/>
            <p:nvPr/>
          </p:nvSpPr>
          <p:spPr>
            <a:xfrm rot="5400000">
              <a:off x="11141640" y="61416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359" name="Freeform 55"/>
            <p:cNvSpPr/>
            <p:nvPr/>
          </p:nvSpPr>
          <p:spPr>
            <a:xfrm rot="5400000">
              <a:off x="11155320" y="146304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lumMod val="90000"/>
              </a:schemeClr>
            </a:solidFill>
            <a:ln w="0">
              <a:noFill/>
            </a:ln>
          </p:spPr>
          <p:style>
            <a:lnRef idx="0"/>
            <a:fillRef idx="0"/>
            <a:effectRef idx="0"/>
            <a:fontRef idx="minor"/>
          </p:style>
        </p:sp>
        <p:sp>
          <p:nvSpPr>
            <p:cNvPr id="360" name="Freeform 56"/>
            <p:cNvSpPr/>
            <p:nvPr/>
          </p:nvSpPr>
          <p:spPr>
            <a:xfrm rot="5400000">
              <a:off x="11101680" y="233496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361" name="Freeform 57"/>
            <p:cNvSpPr/>
            <p:nvPr/>
          </p:nvSpPr>
          <p:spPr>
            <a:xfrm rot="5400000">
              <a:off x="11141640" y="167292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362" name="Freeform 59"/>
            <p:cNvSpPr/>
            <p:nvPr/>
          </p:nvSpPr>
          <p:spPr>
            <a:xfrm rot="5400000">
              <a:off x="11120760" y="25524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363" name="Freeform 60"/>
            <p:cNvSpPr/>
            <p:nvPr/>
          </p:nvSpPr>
          <p:spPr>
            <a:xfrm rot="5400000">
              <a:off x="11116080" y="190260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364" name="Freeform 61"/>
            <p:cNvSpPr/>
            <p:nvPr/>
          </p:nvSpPr>
          <p:spPr>
            <a:xfrm rot="5400000">
              <a:off x="11082240" y="21369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lumMod val="90000"/>
              </a:schemeClr>
            </a:solidFill>
            <a:ln w="0">
              <a:noFill/>
            </a:ln>
          </p:spPr>
          <p:style>
            <a:lnRef idx="0"/>
            <a:fillRef idx="0"/>
            <a:effectRef idx="0"/>
            <a:fontRef idx="minor"/>
          </p:style>
        </p:sp>
        <p:sp>
          <p:nvSpPr>
            <p:cNvPr id="365" name="Freeform 5"/>
            <p:cNvSpPr/>
            <p:nvPr/>
          </p:nvSpPr>
          <p:spPr>
            <a:xfrm rot="5400000">
              <a:off x="11411280" y="2818080"/>
              <a:ext cx="120960" cy="81360"/>
            </a:xfrm>
            <a:custGeom>
              <a:avLst/>
              <a:gdLst/>
              <a:ahLst/>
              <a:rect l="l" t="t" r="r" b="b"/>
              <a:pathLst>
                <a:path w="37" h="27">
                  <a:moveTo>
                    <a:pt x="20" y="1"/>
                  </a:moveTo>
                  <a:cubicBezTo>
                    <a:pt x="31" y="1"/>
                    <a:pt x="37" y="24"/>
                    <a:pt x="22" y="27"/>
                  </a:cubicBezTo>
                  <a:cubicBezTo>
                    <a:pt x="2" y="27"/>
                    <a:pt x="0" y="0"/>
                    <a:pt x="20" y="1"/>
                  </a:cubicBezTo>
                  <a:close/>
                </a:path>
              </a:pathLst>
            </a:custGeom>
            <a:solidFill>
              <a:schemeClr val="bg2">
                <a:lumMod val="90000"/>
              </a:schemeClr>
            </a:solidFill>
            <a:ln w="0">
              <a:noFill/>
            </a:ln>
          </p:spPr>
          <p:style>
            <a:lnRef idx="0"/>
            <a:fillRef idx="0"/>
            <a:effectRef idx="0"/>
            <a:fontRef idx="minor"/>
          </p:style>
        </p:sp>
        <p:sp>
          <p:nvSpPr>
            <p:cNvPr id="366" name="Freeform 6"/>
            <p:cNvSpPr/>
            <p:nvPr/>
          </p:nvSpPr>
          <p:spPr>
            <a:xfrm rot="5400000">
              <a:off x="11391840" y="508824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367" name="Freeform 7"/>
            <p:cNvSpPr/>
            <p:nvPr/>
          </p:nvSpPr>
          <p:spPr>
            <a:xfrm rot="5400000">
              <a:off x="11371320" y="253080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368" name="Freeform 8"/>
            <p:cNvSpPr/>
            <p:nvPr/>
          </p:nvSpPr>
          <p:spPr>
            <a:xfrm rot="5400000">
              <a:off x="11401560" y="47354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369" name="Freeform 9"/>
            <p:cNvSpPr/>
            <p:nvPr/>
          </p:nvSpPr>
          <p:spPr>
            <a:xfrm rot="5400000">
              <a:off x="11409840" y="445536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chemeClr val="bg2">
                <a:lumMod val="90000"/>
              </a:schemeClr>
            </a:solidFill>
            <a:ln w="0">
              <a:noFill/>
            </a:ln>
          </p:spPr>
          <p:style>
            <a:lnRef idx="0"/>
            <a:fillRef idx="0"/>
            <a:effectRef idx="0"/>
            <a:fontRef idx="minor"/>
          </p:style>
        </p:sp>
        <p:sp>
          <p:nvSpPr>
            <p:cNvPr id="370" name="Freeform 11"/>
            <p:cNvSpPr/>
            <p:nvPr/>
          </p:nvSpPr>
          <p:spPr>
            <a:xfrm rot="5400000">
              <a:off x="11369880" y="419400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chemeClr val="bg2">
                <a:lumMod val="90000"/>
              </a:schemeClr>
            </a:solidFill>
            <a:ln w="0">
              <a:noFill/>
            </a:ln>
          </p:spPr>
          <p:style>
            <a:lnRef idx="0"/>
            <a:fillRef idx="0"/>
            <a:effectRef idx="0"/>
            <a:fontRef idx="minor"/>
          </p:style>
        </p:sp>
        <p:sp>
          <p:nvSpPr>
            <p:cNvPr id="371" name="Freeform 12"/>
            <p:cNvSpPr/>
            <p:nvPr/>
          </p:nvSpPr>
          <p:spPr>
            <a:xfrm rot="5400000">
              <a:off x="11381760" y="369144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chemeClr val="bg2">
                <a:lumMod val="90000"/>
              </a:schemeClr>
            </a:solidFill>
            <a:ln w="0">
              <a:noFill/>
            </a:ln>
          </p:spPr>
          <p:style>
            <a:lnRef idx="0"/>
            <a:fillRef idx="0"/>
            <a:effectRef idx="0"/>
            <a:fontRef idx="minor"/>
          </p:style>
        </p:sp>
        <p:sp>
          <p:nvSpPr>
            <p:cNvPr id="372" name="Freeform 13"/>
            <p:cNvSpPr/>
            <p:nvPr/>
          </p:nvSpPr>
          <p:spPr>
            <a:xfrm rot="5400000">
              <a:off x="11418120" y="3075120"/>
              <a:ext cx="124560" cy="69120"/>
            </a:xfrm>
            <a:custGeom>
              <a:avLst/>
              <a:gdLst/>
              <a:ahLst/>
              <a:rect l="l" t="t" r="r" b="b"/>
              <a:pathLst>
                <a:path w="38" h="23">
                  <a:moveTo>
                    <a:pt x="26" y="0"/>
                  </a:moveTo>
                  <a:cubicBezTo>
                    <a:pt x="38" y="0"/>
                    <a:pt x="37" y="20"/>
                    <a:pt x="25" y="23"/>
                  </a:cubicBezTo>
                  <a:cubicBezTo>
                    <a:pt x="0" y="23"/>
                    <a:pt x="5" y="1"/>
                    <a:pt x="26" y="0"/>
                  </a:cubicBezTo>
                  <a:close/>
                </a:path>
              </a:pathLst>
            </a:custGeom>
            <a:solidFill>
              <a:schemeClr val="bg2">
                <a:lumMod val="90000"/>
              </a:schemeClr>
            </a:solidFill>
            <a:ln w="0">
              <a:noFill/>
            </a:ln>
          </p:spPr>
          <p:style>
            <a:lnRef idx="0"/>
            <a:fillRef idx="0"/>
            <a:effectRef idx="0"/>
            <a:fontRef idx="minor"/>
          </p:style>
        </p:sp>
        <p:sp>
          <p:nvSpPr>
            <p:cNvPr id="373" name="Freeform 14"/>
            <p:cNvSpPr/>
            <p:nvPr/>
          </p:nvSpPr>
          <p:spPr>
            <a:xfrm rot="5400000">
              <a:off x="11377080" y="3335400"/>
              <a:ext cx="134280" cy="84600"/>
            </a:xfrm>
            <a:custGeom>
              <a:avLst/>
              <a:gdLst/>
              <a:ahLst/>
              <a:rect l="l" t="t" r="r" b="b"/>
              <a:pathLst>
                <a:path w="41" h="28">
                  <a:moveTo>
                    <a:pt x="26" y="1"/>
                  </a:moveTo>
                  <a:cubicBezTo>
                    <a:pt x="34" y="0"/>
                    <a:pt x="41" y="12"/>
                    <a:pt x="39" y="20"/>
                  </a:cubicBezTo>
                  <a:cubicBezTo>
                    <a:pt x="17" y="28"/>
                    <a:pt x="0" y="12"/>
                    <a:pt x="26" y="1"/>
                  </a:cubicBezTo>
                  <a:close/>
                </a:path>
              </a:pathLst>
            </a:custGeom>
            <a:solidFill>
              <a:schemeClr val="bg2">
                <a:lumMod val="90000"/>
              </a:schemeClr>
            </a:solidFill>
            <a:ln w="0">
              <a:noFill/>
            </a:ln>
          </p:spPr>
          <p:style>
            <a:lnRef idx="0"/>
            <a:fillRef idx="0"/>
            <a:effectRef idx="0"/>
            <a:fontRef idx="minor"/>
          </p:style>
        </p:sp>
        <p:sp>
          <p:nvSpPr>
            <p:cNvPr id="374" name="Freeform 16"/>
            <p:cNvSpPr/>
            <p:nvPr/>
          </p:nvSpPr>
          <p:spPr>
            <a:xfrm rot="5400000">
              <a:off x="11360520" y="393444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chemeClr val="bg2">
                <a:lumMod val="90000"/>
              </a:schemeClr>
            </a:solidFill>
            <a:ln w="0">
              <a:noFill/>
            </a:ln>
          </p:spPr>
          <p:style>
            <a:lnRef idx="0"/>
            <a:fillRef idx="0"/>
            <a:effectRef idx="0"/>
            <a:fontRef idx="minor"/>
          </p:style>
        </p:sp>
        <p:sp>
          <p:nvSpPr>
            <p:cNvPr id="375" name="Freeform 17"/>
            <p:cNvSpPr/>
            <p:nvPr/>
          </p:nvSpPr>
          <p:spPr>
            <a:xfrm rot="5400000">
              <a:off x="11395800" y="534744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chemeClr val="bg2">
                <a:lumMod val="90000"/>
              </a:schemeClr>
            </a:solidFill>
            <a:ln w="0">
              <a:noFill/>
            </a:ln>
          </p:spPr>
          <p:style>
            <a:lnRef idx="0"/>
            <a:fillRef idx="0"/>
            <a:effectRef idx="0"/>
            <a:fontRef idx="minor"/>
          </p:style>
        </p:sp>
        <p:sp>
          <p:nvSpPr>
            <p:cNvPr id="376" name="Freeform 21"/>
            <p:cNvSpPr/>
            <p:nvPr/>
          </p:nvSpPr>
          <p:spPr>
            <a:xfrm rot="5400000">
              <a:off x="11343600" y="565812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chemeClr val="bg2">
                <a:lumMod val="90000"/>
              </a:schemeClr>
            </a:solidFill>
            <a:ln w="0">
              <a:noFill/>
            </a:ln>
          </p:spPr>
          <p:style>
            <a:lnRef idx="0"/>
            <a:fillRef idx="0"/>
            <a:effectRef idx="0"/>
            <a:fontRef idx="minor"/>
          </p:style>
        </p:sp>
        <p:sp>
          <p:nvSpPr>
            <p:cNvPr id="377" name="Freeform 25"/>
            <p:cNvSpPr/>
            <p:nvPr/>
          </p:nvSpPr>
          <p:spPr>
            <a:xfrm rot="5400000">
              <a:off x="11324160" y="642348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378" name="Freeform 29"/>
            <p:cNvSpPr/>
            <p:nvPr/>
          </p:nvSpPr>
          <p:spPr>
            <a:xfrm rot="5400000">
              <a:off x="11324520" y="589716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379" name="Freeform 31"/>
            <p:cNvSpPr/>
            <p:nvPr/>
          </p:nvSpPr>
          <p:spPr>
            <a:xfrm rot="5400000">
              <a:off x="11356560" y="618300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380" name="Freeform 32"/>
            <p:cNvSpPr/>
            <p:nvPr/>
          </p:nvSpPr>
          <p:spPr>
            <a:xfrm rot="5400000">
              <a:off x="11104560" y="329616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2">
                <a:lumMod val="90000"/>
              </a:schemeClr>
            </a:solidFill>
            <a:ln w="0">
              <a:noFill/>
            </a:ln>
          </p:spPr>
          <p:style>
            <a:lnRef idx="0"/>
            <a:fillRef idx="0"/>
            <a:effectRef idx="0"/>
            <a:fontRef idx="minor"/>
          </p:style>
        </p:sp>
        <p:sp>
          <p:nvSpPr>
            <p:cNvPr id="381" name="Freeform 33"/>
            <p:cNvSpPr/>
            <p:nvPr/>
          </p:nvSpPr>
          <p:spPr>
            <a:xfrm rot="5400000">
              <a:off x="11134440" y="438732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382" name="Freeform 34"/>
            <p:cNvSpPr/>
            <p:nvPr/>
          </p:nvSpPr>
          <p:spPr>
            <a:xfrm rot="5400000">
              <a:off x="11138400" y="538452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lumMod val="90000"/>
              </a:schemeClr>
            </a:solidFill>
            <a:ln w="0">
              <a:noFill/>
            </a:ln>
          </p:spPr>
          <p:style>
            <a:lnRef idx="0"/>
            <a:fillRef idx="0"/>
            <a:effectRef idx="0"/>
            <a:fontRef idx="minor"/>
          </p:style>
        </p:sp>
        <p:sp>
          <p:nvSpPr>
            <p:cNvPr id="383" name="Freeform 35"/>
            <p:cNvSpPr/>
            <p:nvPr/>
          </p:nvSpPr>
          <p:spPr>
            <a:xfrm rot="5400000">
              <a:off x="11134080" y="459576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384" name="Freeform 36"/>
            <p:cNvSpPr/>
            <p:nvPr/>
          </p:nvSpPr>
          <p:spPr>
            <a:xfrm rot="5400000">
              <a:off x="11106000" y="604656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385" name="Freeform 37"/>
            <p:cNvSpPr/>
            <p:nvPr/>
          </p:nvSpPr>
          <p:spPr>
            <a:xfrm rot="5400000">
              <a:off x="11117880" y="306036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386" name="Freeform 38"/>
            <p:cNvSpPr/>
            <p:nvPr/>
          </p:nvSpPr>
          <p:spPr>
            <a:xfrm rot="5400000">
              <a:off x="11125440" y="489996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lumMod val="90000"/>
              </a:schemeClr>
            </a:solidFill>
            <a:ln w="0">
              <a:noFill/>
            </a:ln>
          </p:spPr>
          <p:style>
            <a:lnRef idx="0"/>
            <a:fillRef idx="0"/>
            <a:effectRef idx="0"/>
            <a:fontRef idx="minor"/>
          </p:style>
        </p:sp>
        <p:sp>
          <p:nvSpPr>
            <p:cNvPr id="387" name="Freeform 39"/>
            <p:cNvSpPr/>
            <p:nvPr/>
          </p:nvSpPr>
          <p:spPr>
            <a:xfrm rot="5400000">
              <a:off x="11117520" y="514116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lumMod val="90000"/>
              </a:schemeClr>
            </a:solidFill>
            <a:ln w="0">
              <a:noFill/>
            </a:ln>
          </p:spPr>
          <p:style>
            <a:lnRef idx="0"/>
            <a:fillRef idx="0"/>
            <a:effectRef idx="0"/>
            <a:fontRef idx="minor"/>
          </p:style>
        </p:sp>
        <p:sp>
          <p:nvSpPr>
            <p:cNvPr id="388" name="Freeform 40"/>
            <p:cNvSpPr/>
            <p:nvPr/>
          </p:nvSpPr>
          <p:spPr>
            <a:xfrm rot="5400000">
              <a:off x="11112480" y="259776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389" name="Freeform 41"/>
            <p:cNvSpPr/>
            <p:nvPr/>
          </p:nvSpPr>
          <p:spPr>
            <a:xfrm rot="5400000">
              <a:off x="11106000" y="627840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390" name="Freeform 42"/>
            <p:cNvSpPr/>
            <p:nvPr/>
          </p:nvSpPr>
          <p:spPr>
            <a:xfrm rot="5400000">
              <a:off x="11094120" y="559656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lumMod val="90000"/>
              </a:schemeClr>
            </a:solidFill>
            <a:ln w="0">
              <a:noFill/>
            </a:ln>
          </p:spPr>
          <p:style>
            <a:lnRef idx="0"/>
            <a:fillRef idx="0"/>
            <a:effectRef idx="0"/>
            <a:fontRef idx="minor"/>
          </p:style>
        </p:sp>
        <p:sp>
          <p:nvSpPr>
            <p:cNvPr id="391" name="Freeform 44"/>
            <p:cNvSpPr/>
            <p:nvPr/>
          </p:nvSpPr>
          <p:spPr>
            <a:xfrm rot="5400000">
              <a:off x="11098080" y="408060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392" name="Freeform 45"/>
            <p:cNvSpPr/>
            <p:nvPr/>
          </p:nvSpPr>
          <p:spPr>
            <a:xfrm rot="5400000">
              <a:off x="11075760" y="583632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sp>
          <p:nvSpPr>
            <p:cNvPr id="393" name="Freeform 46"/>
            <p:cNvSpPr/>
            <p:nvPr/>
          </p:nvSpPr>
          <p:spPr>
            <a:xfrm rot="5400000">
              <a:off x="11125080" y="283068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394" name="Freeform 47"/>
            <p:cNvSpPr/>
            <p:nvPr/>
          </p:nvSpPr>
          <p:spPr>
            <a:xfrm rot="5400000">
              <a:off x="11082960" y="384948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lumMod val="90000"/>
              </a:schemeClr>
            </a:solidFill>
            <a:ln w="0">
              <a:noFill/>
            </a:ln>
          </p:spPr>
          <p:style>
            <a:lnRef idx="0"/>
            <a:fillRef idx="0"/>
            <a:effectRef idx="0"/>
            <a:fontRef idx="minor"/>
          </p:style>
        </p:sp>
        <p:sp>
          <p:nvSpPr>
            <p:cNvPr id="395" name="Freeform 48"/>
            <p:cNvSpPr/>
            <p:nvPr/>
          </p:nvSpPr>
          <p:spPr>
            <a:xfrm rot="5400000">
              <a:off x="11078280" y="361620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396" name="Freeform 49"/>
            <p:cNvSpPr/>
            <p:nvPr/>
          </p:nvSpPr>
          <p:spPr>
            <a:xfrm rot="5400000">
              <a:off x="11076840" y="650772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397" name="Freeform 8"/>
            <p:cNvSpPr/>
            <p:nvPr/>
          </p:nvSpPr>
          <p:spPr>
            <a:xfrm rot="5400000">
              <a:off x="11142000" y="345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398" name="Freeform 106"/>
            <p:cNvSpPr/>
            <p:nvPr/>
          </p:nvSpPr>
          <p:spPr>
            <a:xfrm rot="5400000">
              <a:off x="11301480" y="663948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grpSp>
      <p:sp>
        <p:nvSpPr>
          <p:cNvPr id="399" name="PlaceHolder 1"/>
          <p:cNvSpPr>
            <a:spLocks noGrp="1"/>
          </p:cNvSpPr>
          <p:nvPr>
            <p:ph type="title"/>
          </p:nvPr>
        </p:nvSpPr>
        <p:spPr>
          <a:xfrm>
            <a:off x="1069920" y="502920"/>
            <a:ext cx="9633600" cy="1325160"/>
          </a:xfrm>
          <a:prstGeom prst="rect">
            <a:avLst/>
          </a:prstGeom>
        </p:spPr>
        <p:txBody>
          <a:bodyPr anchor="ctr">
            <a:noAutofit/>
          </a:bodyPr>
          <a:p>
            <a:pPr>
              <a:lnSpc>
                <a:spcPct val="100000"/>
              </a:lnSpc>
            </a:pPr>
            <a:r>
              <a:rPr b="0" lang="en-US" sz="4000" spc="-1" strike="noStrike">
                <a:solidFill>
                  <a:srgbClr val="323232"/>
                </a:solidFill>
                <a:latin typeface="Modern Love"/>
              </a:rPr>
              <a:t>Click to edit Master title style</a:t>
            </a:r>
            <a:endParaRPr b="0" lang="en-US" sz="4000" spc="-1" strike="noStrike">
              <a:solidFill>
                <a:srgbClr val="000000"/>
              </a:solidFill>
              <a:latin typeface="Avenir Next LT Pro"/>
            </a:endParaRPr>
          </a:p>
        </p:txBody>
      </p:sp>
      <p:sp>
        <p:nvSpPr>
          <p:cNvPr id="400" name="PlaceHolder 2"/>
          <p:cNvSpPr>
            <a:spLocks noGrp="1"/>
          </p:cNvSpPr>
          <p:nvPr>
            <p:ph type="dt"/>
          </p:nvPr>
        </p:nvSpPr>
        <p:spPr>
          <a:xfrm>
            <a:off x="173880" y="6382440"/>
            <a:ext cx="2845440" cy="364680"/>
          </a:xfrm>
          <a:prstGeom prst="rect">
            <a:avLst/>
          </a:prstGeom>
        </p:spPr>
        <p:txBody>
          <a:bodyPr anchor="ctr">
            <a:noAutofit/>
          </a:bodyPr>
          <a:p>
            <a:pPr>
              <a:lnSpc>
                <a:spcPct val="100000"/>
              </a:lnSpc>
            </a:pPr>
            <a:fld id="{87F545AE-9555-4A4C-82CC-5EB9E28C9534}" type="datetime">
              <a:rPr b="0" lang="en-US" sz="1050" spc="-1" strike="noStrike">
                <a:solidFill>
                  <a:srgbClr val="323232"/>
                </a:solidFill>
                <a:latin typeface="Avenir Next LT Pro"/>
              </a:rPr>
              <a:t>1/28/22</a:t>
            </a:fld>
            <a:endParaRPr b="0" lang="en-US" sz="1050" spc="-1" strike="noStrike">
              <a:latin typeface="Times New Roman"/>
            </a:endParaRPr>
          </a:p>
        </p:txBody>
      </p:sp>
      <p:sp>
        <p:nvSpPr>
          <p:cNvPr id="401" name="PlaceHolder 3"/>
          <p:cNvSpPr>
            <a:spLocks noGrp="1"/>
          </p:cNvSpPr>
          <p:nvPr>
            <p:ph type="ftr"/>
          </p:nvPr>
        </p:nvSpPr>
        <p:spPr>
          <a:xfrm rot="5400000">
            <a:off x="-1754280" y="2093040"/>
            <a:ext cx="4157280" cy="415800"/>
          </a:xfrm>
          <a:prstGeom prst="rect">
            <a:avLst/>
          </a:prstGeom>
        </p:spPr>
        <p:txBody>
          <a:bodyPr anchor="ctr">
            <a:noAutofit/>
          </a:bodyPr>
          <a:p>
            <a:endParaRPr b="0" lang="en-US" sz="2400" spc="-1" strike="noStrike">
              <a:latin typeface="Times New Roman"/>
            </a:endParaRPr>
          </a:p>
        </p:txBody>
      </p:sp>
      <p:sp>
        <p:nvSpPr>
          <p:cNvPr id="402" name="PlaceHolder 4"/>
          <p:cNvSpPr>
            <a:spLocks noGrp="1"/>
          </p:cNvSpPr>
          <p:nvPr>
            <p:ph type="sldNum"/>
          </p:nvPr>
        </p:nvSpPr>
        <p:spPr>
          <a:xfrm>
            <a:off x="11458080" y="6382440"/>
            <a:ext cx="500760" cy="364680"/>
          </a:xfrm>
          <a:prstGeom prst="rect">
            <a:avLst/>
          </a:prstGeom>
        </p:spPr>
        <p:txBody>
          <a:bodyPr anchor="ctr">
            <a:noAutofit/>
          </a:bodyPr>
          <a:p>
            <a:pPr algn="r">
              <a:lnSpc>
                <a:spcPct val="100000"/>
              </a:lnSpc>
            </a:pPr>
            <a:fld id="{57F70CC7-972C-4D26-949D-6CF51B2C7AB0}" type="slidenum">
              <a:rPr b="0" lang="en-US" sz="1050" spc="-1" strike="noStrike">
                <a:solidFill>
                  <a:srgbClr val="323232"/>
                </a:solidFill>
                <a:latin typeface="Avenir Next LT Pro"/>
              </a:rPr>
              <a:t>&lt;number&gt;</a:t>
            </a:fld>
            <a:endParaRPr b="0" lang="en-US" sz="1050" spc="-1" strike="noStrike">
              <a:latin typeface="Times New Roman"/>
            </a:endParaRPr>
          </a:p>
        </p:txBody>
      </p:sp>
      <p:sp>
        <p:nvSpPr>
          <p:cNvPr id="403"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323232"/>
                </a:solidFill>
                <a:latin typeface="Avenir Next LT Pro"/>
              </a:rPr>
              <a:t>Click to edit the outline text format</a:t>
            </a:r>
            <a:endParaRPr b="0" lang="en-US" sz="2000" spc="-1" strike="noStrike">
              <a:solidFill>
                <a:srgbClr val="323232"/>
              </a:solidFill>
              <a:latin typeface="Avenir Next LT Pro"/>
            </a:endParaRPr>
          </a:p>
          <a:p>
            <a:pPr lvl="1" marL="864000" indent="-324000">
              <a:spcBef>
                <a:spcPts val="1134"/>
              </a:spcBef>
              <a:buClr>
                <a:srgbClr val="000000"/>
              </a:buClr>
              <a:buSzPct val="75000"/>
              <a:buFont typeface="Symbol" charset="2"/>
              <a:buChar char=""/>
            </a:pPr>
            <a:r>
              <a:rPr b="1" lang="en-US" sz="1600" spc="-1" strike="noStrike">
                <a:solidFill>
                  <a:srgbClr val="323232"/>
                </a:solidFill>
                <a:latin typeface="Avenir Next LT Pro"/>
              </a:rPr>
              <a:t>Second Outline Level</a:t>
            </a:r>
            <a:endParaRPr b="1" lang="en-US" sz="1600" spc="-1" strike="noStrike">
              <a:solidFill>
                <a:srgbClr val="323232"/>
              </a:solidFill>
              <a:latin typeface="Avenir Next LT Pro"/>
            </a:endParaRPr>
          </a:p>
          <a:p>
            <a:pPr lvl="2" marL="1296000" indent="-288000">
              <a:spcBef>
                <a:spcPts val="850"/>
              </a:spcBef>
              <a:buClr>
                <a:srgbClr val="000000"/>
              </a:buClr>
              <a:buSzPct val="45000"/>
              <a:buFont typeface="Wingdings" charset="2"/>
              <a:buChar char=""/>
            </a:pPr>
            <a:r>
              <a:rPr b="0" lang="en-US" sz="1400" spc="-1" strike="noStrike">
                <a:solidFill>
                  <a:srgbClr val="323232"/>
                </a:solidFill>
                <a:latin typeface="Avenir Next LT Pro"/>
              </a:rPr>
              <a:t>Third Outline Level</a:t>
            </a:r>
            <a:endParaRPr b="0" lang="en-US" sz="1400" spc="-1" strike="noStrike">
              <a:solidFill>
                <a:srgbClr val="323232"/>
              </a:solidFill>
              <a:latin typeface="Avenir Next LT Pro"/>
            </a:endParaRPr>
          </a:p>
          <a:p>
            <a:pPr lvl="3" marL="1728000" indent="-216000">
              <a:spcBef>
                <a:spcPts val="567"/>
              </a:spcBef>
              <a:buClr>
                <a:srgbClr val="000000"/>
              </a:buClr>
              <a:buSzPct val="75000"/>
              <a:buFont typeface="Symbol" charset="2"/>
              <a:buChar char=""/>
            </a:pPr>
            <a:r>
              <a:rPr b="0" lang="en-US" sz="1400" spc="-1" strike="noStrike">
                <a:solidFill>
                  <a:srgbClr val="323232"/>
                </a:solidFill>
                <a:latin typeface="Avenir Next LT Pro"/>
              </a:rPr>
              <a:t>Fourth Outline Level</a:t>
            </a:r>
            <a:endParaRPr b="0" lang="en-US" sz="1400" spc="-1" strike="noStrike">
              <a:solidFill>
                <a:srgbClr val="323232"/>
              </a:solidFill>
              <a:latin typeface="Avenir Next LT Pro"/>
            </a:endParaRPr>
          </a:p>
          <a:p>
            <a:pPr lvl="4" marL="2160000" indent="-216000">
              <a:spcBef>
                <a:spcPts val="283"/>
              </a:spcBef>
              <a:buClr>
                <a:srgbClr val="000000"/>
              </a:buClr>
              <a:buSzPct val="45000"/>
              <a:buFont typeface="Wingdings" charset="2"/>
              <a:buChar char=""/>
            </a:pPr>
            <a:r>
              <a:rPr b="0" lang="en-US" sz="2000" spc="-1" strike="noStrike">
                <a:solidFill>
                  <a:srgbClr val="323232"/>
                </a:solidFill>
                <a:latin typeface="Avenir Next LT Pro"/>
              </a:rPr>
              <a:t>Fifth Outline Level</a:t>
            </a:r>
            <a:endParaRPr b="0" lang="en-US" sz="2000" spc="-1" strike="noStrike">
              <a:solidFill>
                <a:srgbClr val="323232"/>
              </a:solidFill>
              <a:latin typeface="Avenir Next LT Pro"/>
            </a:endParaRPr>
          </a:p>
          <a:p>
            <a:pPr lvl="5" marL="2592000" indent="-216000">
              <a:spcBef>
                <a:spcPts val="283"/>
              </a:spcBef>
              <a:buClr>
                <a:srgbClr val="000000"/>
              </a:buClr>
              <a:buSzPct val="45000"/>
              <a:buFont typeface="Wingdings" charset="2"/>
              <a:buChar char=""/>
            </a:pPr>
            <a:r>
              <a:rPr b="0" lang="en-US" sz="2000" spc="-1" strike="noStrike">
                <a:solidFill>
                  <a:srgbClr val="323232"/>
                </a:solidFill>
                <a:latin typeface="Avenir Next LT Pro"/>
              </a:rPr>
              <a:t>Sixth Outline Level</a:t>
            </a:r>
            <a:endParaRPr b="0" lang="en-US" sz="2000" spc="-1" strike="noStrike">
              <a:solidFill>
                <a:srgbClr val="323232"/>
              </a:solidFill>
              <a:latin typeface="Avenir Next LT Pro"/>
            </a:endParaRPr>
          </a:p>
          <a:p>
            <a:pPr lvl="6" marL="3024000" indent="-216000">
              <a:spcBef>
                <a:spcPts val="283"/>
              </a:spcBef>
              <a:buClr>
                <a:srgbClr val="000000"/>
              </a:buClr>
              <a:buSzPct val="45000"/>
              <a:buFont typeface="Wingdings" charset="2"/>
              <a:buChar char=""/>
            </a:pPr>
            <a:r>
              <a:rPr b="0" lang="en-US" sz="2000" spc="-1" strike="noStrike">
                <a:solidFill>
                  <a:srgbClr val="323232"/>
                </a:solidFill>
                <a:latin typeface="Avenir Next LT Pro"/>
              </a:rPr>
              <a:t>Seventh Outline Level</a:t>
            </a:r>
            <a:endParaRPr b="0" lang="en-US" sz="2000" spc="-1" strike="noStrike">
              <a:solidFill>
                <a:srgbClr val="323232"/>
              </a:solidFill>
              <a:latin typeface="Avenir Next LT Pro"/>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4.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0" name="Rectangle 104"/>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41" name="Picture 100" descr="Fruits and vegetables in bags"/>
          <p:cNvPicPr/>
          <p:nvPr/>
        </p:nvPicPr>
        <p:blipFill>
          <a:blip r:embed="rId1"/>
          <a:srcRect l="0" t="0" r="-2" b="15603"/>
          <a:stretch/>
        </p:blipFill>
        <p:spPr>
          <a:xfrm>
            <a:off x="0" y="0"/>
            <a:ext cx="12191760" cy="6857640"/>
          </a:xfrm>
          <a:prstGeom prst="rect">
            <a:avLst/>
          </a:prstGeom>
          <a:ln w="0">
            <a:noFill/>
          </a:ln>
        </p:spPr>
      </p:pic>
      <p:sp>
        <p:nvSpPr>
          <p:cNvPr id="442" name="Rectangle 106"/>
          <p:cNvSpPr/>
          <p:nvPr/>
        </p:nvSpPr>
        <p:spPr>
          <a:xfrm rot="16200000">
            <a:off x="1157760" y="-1157040"/>
            <a:ext cx="6857640" cy="9173520"/>
          </a:xfrm>
          <a:prstGeom prst="rect">
            <a:avLst/>
          </a:prstGeom>
          <a:gradFill rotWithShape="0">
            <a:gsLst>
              <a:gs pos="0">
                <a:srgbClr val="000000"/>
              </a:gs>
              <a:gs pos="100000">
                <a:srgbClr val="000000">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443" name="Title 1"/>
          <p:cNvSpPr txBox="1"/>
          <p:nvPr/>
        </p:nvSpPr>
        <p:spPr>
          <a:xfrm>
            <a:off x="848520" y="1371600"/>
            <a:ext cx="7752960" cy="3948120"/>
          </a:xfrm>
          <a:prstGeom prst="rect">
            <a:avLst/>
          </a:prstGeom>
          <a:noFill/>
          <a:ln w="0">
            <a:noFill/>
          </a:ln>
        </p:spPr>
        <p:txBody>
          <a:bodyPr anchor="b">
            <a:normAutofit/>
          </a:bodyPr>
          <a:p>
            <a:pPr>
              <a:lnSpc>
                <a:spcPct val="100000"/>
              </a:lnSpc>
            </a:pPr>
            <a:r>
              <a:rPr b="0" lang="en-US" sz="5400" spc="-1" strike="noStrike">
                <a:solidFill>
                  <a:srgbClr val="ffffff"/>
                </a:solidFill>
                <a:latin typeface="Modern Love"/>
              </a:rPr>
              <a:t>TEAM-4</a:t>
            </a:r>
            <a:br/>
            <a:r>
              <a:rPr b="0" lang="en-US" sz="5400" spc="-1" strike="noStrike">
                <a:solidFill>
                  <a:srgbClr val="ffffff"/>
                </a:solidFill>
                <a:latin typeface="Modern Love"/>
              </a:rPr>
              <a:t>GROCERY STORE</a:t>
            </a:r>
            <a:endParaRPr b="0" lang="en-US" sz="5400" spc="-1" strike="noStrike">
              <a:solidFill>
                <a:srgbClr val="000000"/>
              </a:solidFill>
              <a:latin typeface="Avenir Next LT Pro"/>
            </a:endParaRPr>
          </a:p>
        </p:txBody>
      </p:sp>
      <p:grpSp>
        <p:nvGrpSpPr>
          <p:cNvPr id="444" name="Group 108"/>
          <p:cNvGrpSpPr/>
          <p:nvPr/>
        </p:nvGrpSpPr>
        <p:grpSpPr>
          <a:xfrm>
            <a:off x="11096640" y="13320"/>
            <a:ext cx="493920" cy="6814440"/>
            <a:chOff x="11096640" y="13320"/>
            <a:chExt cx="493920" cy="6814440"/>
          </a:xfrm>
        </p:grpSpPr>
        <p:sp>
          <p:nvSpPr>
            <p:cNvPr id="445" name="Freeform 10"/>
            <p:cNvSpPr/>
            <p:nvPr/>
          </p:nvSpPr>
          <p:spPr>
            <a:xfrm rot="5400000">
              <a:off x="11475360" y="7776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rgbClr val="ffffff"/>
            </a:solidFill>
            <a:ln w="0">
              <a:noFill/>
            </a:ln>
          </p:spPr>
          <p:style>
            <a:lnRef idx="0"/>
            <a:fillRef idx="0"/>
            <a:effectRef idx="0"/>
            <a:fontRef idx="minor"/>
          </p:style>
        </p:sp>
        <p:sp>
          <p:nvSpPr>
            <p:cNvPr id="446" name="Freeform 15"/>
            <p:cNvSpPr/>
            <p:nvPr/>
          </p:nvSpPr>
          <p:spPr>
            <a:xfrm rot="5400000">
              <a:off x="11479320" y="5918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rgbClr val="ffffff"/>
            </a:solidFill>
            <a:ln w="0">
              <a:noFill/>
            </a:ln>
          </p:spPr>
          <p:style>
            <a:lnRef idx="0"/>
            <a:fillRef idx="0"/>
            <a:effectRef idx="0"/>
            <a:fontRef idx="minor"/>
          </p:style>
        </p:sp>
        <p:sp>
          <p:nvSpPr>
            <p:cNvPr id="447" name="Freeform 18"/>
            <p:cNvSpPr/>
            <p:nvPr/>
          </p:nvSpPr>
          <p:spPr>
            <a:xfrm rot="5400000">
              <a:off x="11482560" y="33516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rgbClr val="ffffff"/>
            </a:solidFill>
            <a:ln w="0">
              <a:noFill/>
            </a:ln>
          </p:spPr>
          <p:style>
            <a:lnRef idx="0"/>
            <a:fillRef idx="0"/>
            <a:effectRef idx="0"/>
            <a:fontRef idx="minor"/>
          </p:style>
        </p:sp>
        <p:sp>
          <p:nvSpPr>
            <p:cNvPr id="448" name="Freeform 22"/>
            <p:cNvSpPr/>
            <p:nvPr/>
          </p:nvSpPr>
          <p:spPr>
            <a:xfrm rot="5400000">
              <a:off x="11426400" y="104904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rgbClr val="ffffff"/>
            </a:solidFill>
            <a:ln w="0">
              <a:noFill/>
            </a:ln>
          </p:spPr>
          <p:style>
            <a:lnRef idx="0"/>
            <a:fillRef idx="0"/>
            <a:effectRef idx="0"/>
            <a:fontRef idx="minor"/>
          </p:style>
        </p:sp>
        <p:sp>
          <p:nvSpPr>
            <p:cNvPr id="449" name="Freeform 8"/>
            <p:cNvSpPr/>
            <p:nvPr/>
          </p:nvSpPr>
          <p:spPr>
            <a:xfrm rot="5400000">
              <a:off x="11108160" y="67183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rgbClr val="ffffff"/>
            </a:solidFill>
            <a:ln w="0">
              <a:noFill/>
            </a:ln>
          </p:spPr>
          <p:style>
            <a:lnRef idx="0"/>
            <a:fillRef idx="0"/>
            <a:effectRef idx="0"/>
            <a:fontRef idx="minor"/>
          </p:style>
        </p:sp>
        <p:sp>
          <p:nvSpPr>
            <p:cNvPr id="450" name="Freeform 19"/>
            <p:cNvSpPr/>
            <p:nvPr/>
          </p:nvSpPr>
          <p:spPr>
            <a:xfrm rot="5400000">
              <a:off x="11408040" y="202176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rgbClr val="ffffff"/>
            </a:solidFill>
            <a:ln w="0">
              <a:noFill/>
            </a:ln>
          </p:spPr>
          <p:style>
            <a:lnRef idx="0"/>
            <a:fillRef idx="0"/>
            <a:effectRef idx="0"/>
            <a:fontRef idx="minor"/>
          </p:style>
        </p:sp>
        <p:sp>
          <p:nvSpPr>
            <p:cNvPr id="451" name="Freeform 20"/>
            <p:cNvSpPr/>
            <p:nvPr/>
          </p:nvSpPr>
          <p:spPr>
            <a:xfrm rot="5400000">
              <a:off x="11414880" y="227232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rgbClr val="ffffff"/>
            </a:solidFill>
            <a:ln w="0">
              <a:noFill/>
            </a:ln>
          </p:spPr>
          <p:style>
            <a:lnRef idx="0"/>
            <a:fillRef idx="0"/>
            <a:effectRef idx="0"/>
            <a:fontRef idx="minor"/>
          </p:style>
        </p:sp>
        <p:sp>
          <p:nvSpPr>
            <p:cNvPr id="452" name="Freeform 23"/>
            <p:cNvSpPr/>
            <p:nvPr/>
          </p:nvSpPr>
          <p:spPr>
            <a:xfrm rot="5400000">
              <a:off x="11440080" y="83664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rgbClr val="ffffff"/>
            </a:solidFill>
            <a:ln w="0">
              <a:noFill/>
            </a:ln>
          </p:spPr>
          <p:style>
            <a:lnRef idx="0"/>
            <a:fillRef idx="0"/>
            <a:effectRef idx="0"/>
            <a:fontRef idx="minor"/>
          </p:style>
        </p:sp>
        <p:sp>
          <p:nvSpPr>
            <p:cNvPr id="453" name="Freeform 26"/>
            <p:cNvSpPr/>
            <p:nvPr/>
          </p:nvSpPr>
          <p:spPr>
            <a:xfrm rot="5400000">
              <a:off x="11427840" y="132048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rgbClr val="ffffff"/>
            </a:solidFill>
            <a:ln w="0">
              <a:noFill/>
            </a:ln>
          </p:spPr>
          <p:style>
            <a:lnRef idx="0"/>
            <a:fillRef idx="0"/>
            <a:effectRef idx="0"/>
            <a:fontRef idx="minor"/>
          </p:style>
        </p:sp>
        <p:sp>
          <p:nvSpPr>
            <p:cNvPr id="454" name="Freeform 27"/>
            <p:cNvSpPr/>
            <p:nvPr/>
          </p:nvSpPr>
          <p:spPr>
            <a:xfrm rot="5400000">
              <a:off x="11407680" y="177804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rgbClr val="ffffff"/>
            </a:solidFill>
            <a:ln w="0">
              <a:noFill/>
            </a:ln>
          </p:spPr>
          <p:style>
            <a:lnRef idx="0"/>
            <a:fillRef idx="0"/>
            <a:effectRef idx="0"/>
            <a:fontRef idx="minor"/>
          </p:style>
        </p:sp>
        <p:sp>
          <p:nvSpPr>
            <p:cNvPr id="455" name="Freeform 28"/>
            <p:cNvSpPr/>
            <p:nvPr/>
          </p:nvSpPr>
          <p:spPr>
            <a:xfrm rot="5400000">
              <a:off x="11405160" y="153504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rgbClr val="ffffff"/>
            </a:solidFill>
            <a:ln w="0">
              <a:noFill/>
            </a:ln>
          </p:spPr>
          <p:style>
            <a:lnRef idx="0"/>
            <a:fillRef idx="0"/>
            <a:effectRef idx="0"/>
            <a:fontRef idx="minor"/>
          </p:style>
        </p:sp>
        <p:sp>
          <p:nvSpPr>
            <p:cNvPr id="456" name="Freeform 30"/>
            <p:cNvSpPr/>
            <p:nvPr/>
          </p:nvSpPr>
          <p:spPr>
            <a:xfrm rot="5400000">
              <a:off x="11480400" y="1078200"/>
              <a:ext cx="9360" cy="5400"/>
            </a:xfrm>
            <a:custGeom>
              <a:avLst/>
              <a:gdLst/>
              <a:ahLst/>
              <a:rect l="l" t="t" r="r" b="b"/>
              <a:pathLst>
                <a:path w="3" h="2">
                  <a:moveTo>
                    <a:pt x="1" y="0"/>
                  </a:moveTo>
                  <a:cubicBezTo>
                    <a:pt x="2" y="1"/>
                    <a:pt x="3" y="2"/>
                    <a:pt x="2" y="2"/>
                  </a:cubicBezTo>
                  <a:cubicBezTo>
                    <a:pt x="1" y="2"/>
                    <a:pt x="0" y="1"/>
                    <a:pt x="1" y="0"/>
                  </a:cubicBezTo>
                  <a:close/>
                </a:path>
              </a:pathLst>
            </a:custGeom>
            <a:solidFill>
              <a:srgbClr val="ffffff"/>
            </a:solidFill>
            <a:ln w="0">
              <a:noFill/>
            </a:ln>
          </p:spPr>
          <p:style>
            <a:lnRef idx="0"/>
            <a:fillRef idx="0"/>
            <a:effectRef idx="0"/>
            <a:fontRef idx="minor"/>
          </p:style>
        </p:sp>
        <p:sp>
          <p:nvSpPr>
            <p:cNvPr id="457" name="Freeform 43"/>
            <p:cNvSpPr/>
            <p:nvPr/>
          </p:nvSpPr>
          <p:spPr>
            <a:xfrm rot="5400000">
              <a:off x="11194200" y="86040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rgbClr val="ffffff"/>
            </a:solidFill>
            <a:ln w="0">
              <a:noFill/>
            </a:ln>
          </p:spPr>
          <p:style>
            <a:lnRef idx="0"/>
            <a:fillRef idx="0"/>
            <a:effectRef idx="0"/>
            <a:fontRef idx="minor"/>
          </p:style>
        </p:sp>
        <p:sp>
          <p:nvSpPr>
            <p:cNvPr id="458" name="Freeform 51"/>
            <p:cNvSpPr/>
            <p:nvPr/>
          </p:nvSpPr>
          <p:spPr>
            <a:xfrm rot="5400000">
              <a:off x="11167200" y="101484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rgbClr val="ffffff"/>
            </a:solidFill>
            <a:ln w="0">
              <a:noFill/>
            </a:ln>
          </p:spPr>
          <p:style>
            <a:lnRef idx="0"/>
            <a:fillRef idx="0"/>
            <a:effectRef idx="0"/>
            <a:fontRef idx="minor"/>
          </p:style>
        </p:sp>
        <p:sp>
          <p:nvSpPr>
            <p:cNvPr id="459" name="Freeform 52"/>
            <p:cNvSpPr/>
            <p:nvPr/>
          </p:nvSpPr>
          <p:spPr>
            <a:xfrm rot="5400000">
              <a:off x="11164320" y="4503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rgbClr val="ffffff"/>
            </a:solidFill>
            <a:ln w="0">
              <a:noFill/>
            </a:ln>
          </p:spPr>
          <p:style>
            <a:lnRef idx="0"/>
            <a:fillRef idx="0"/>
            <a:effectRef idx="0"/>
            <a:fontRef idx="minor"/>
          </p:style>
        </p:sp>
        <p:sp>
          <p:nvSpPr>
            <p:cNvPr id="460" name="Freeform 53"/>
            <p:cNvSpPr/>
            <p:nvPr/>
          </p:nvSpPr>
          <p:spPr>
            <a:xfrm rot="5400000">
              <a:off x="11155680" y="125352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rgbClr val="ffffff"/>
            </a:solidFill>
            <a:ln w="0">
              <a:noFill/>
            </a:ln>
          </p:spPr>
          <p:style>
            <a:lnRef idx="0"/>
            <a:fillRef idx="0"/>
            <a:effectRef idx="0"/>
            <a:fontRef idx="minor"/>
          </p:style>
        </p:sp>
        <p:sp>
          <p:nvSpPr>
            <p:cNvPr id="461" name="Freeform 54"/>
            <p:cNvSpPr/>
            <p:nvPr/>
          </p:nvSpPr>
          <p:spPr>
            <a:xfrm rot="5400000">
              <a:off x="11141640" y="61416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rgbClr val="ffffff"/>
            </a:solidFill>
            <a:ln w="0">
              <a:noFill/>
            </a:ln>
          </p:spPr>
          <p:style>
            <a:lnRef idx="0"/>
            <a:fillRef idx="0"/>
            <a:effectRef idx="0"/>
            <a:fontRef idx="minor"/>
          </p:style>
        </p:sp>
        <p:sp>
          <p:nvSpPr>
            <p:cNvPr id="462" name="Freeform 55"/>
            <p:cNvSpPr/>
            <p:nvPr/>
          </p:nvSpPr>
          <p:spPr>
            <a:xfrm rot="5400000">
              <a:off x="11155320" y="146304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rgbClr val="ffffff"/>
            </a:solidFill>
            <a:ln w="0">
              <a:noFill/>
            </a:ln>
          </p:spPr>
          <p:style>
            <a:lnRef idx="0"/>
            <a:fillRef idx="0"/>
            <a:effectRef idx="0"/>
            <a:fontRef idx="minor"/>
          </p:style>
        </p:sp>
        <p:sp>
          <p:nvSpPr>
            <p:cNvPr id="463" name="Freeform 56"/>
            <p:cNvSpPr/>
            <p:nvPr/>
          </p:nvSpPr>
          <p:spPr>
            <a:xfrm rot="5400000">
              <a:off x="11101680" y="233496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rgbClr val="ffffff"/>
            </a:solidFill>
            <a:ln w="0">
              <a:noFill/>
            </a:ln>
          </p:spPr>
          <p:style>
            <a:lnRef idx="0"/>
            <a:fillRef idx="0"/>
            <a:effectRef idx="0"/>
            <a:fontRef idx="minor"/>
          </p:style>
        </p:sp>
        <p:sp>
          <p:nvSpPr>
            <p:cNvPr id="464" name="Freeform 57"/>
            <p:cNvSpPr/>
            <p:nvPr/>
          </p:nvSpPr>
          <p:spPr>
            <a:xfrm rot="5400000">
              <a:off x="11141640" y="167292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rgbClr val="ffffff"/>
            </a:solidFill>
            <a:ln w="0">
              <a:noFill/>
            </a:ln>
          </p:spPr>
          <p:style>
            <a:lnRef idx="0"/>
            <a:fillRef idx="0"/>
            <a:effectRef idx="0"/>
            <a:fontRef idx="minor"/>
          </p:style>
        </p:sp>
        <p:sp>
          <p:nvSpPr>
            <p:cNvPr id="465" name="Freeform 59"/>
            <p:cNvSpPr/>
            <p:nvPr/>
          </p:nvSpPr>
          <p:spPr>
            <a:xfrm rot="5400000">
              <a:off x="11120760" y="25524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rgbClr val="ffffff"/>
            </a:solidFill>
            <a:ln w="0">
              <a:noFill/>
            </a:ln>
          </p:spPr>
          <p:style>
            <a:lnRef idx="0"/>
            <a:fillRef idx="0"/>
            <a:effectRef idx="0"/>
            <a:fontRef idx="minor"/>
          </p:style>
        </p:sp>
        <p:sp>
          <p:nvSpPr>
            <p:cNvPr id="466" name="Freeform 60"/>
            <p:cNvSpPr/>
            <p:nvPr/>
          </p:nvSpPr>
          <p:spPr>
            <a:xfrm rot="5400000">
              <a:off x="11116080" y="190260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rgbClr val="ffffff"/>
            </a:solidFill>
            <a:ln w="0">
              <a:noFill/>
            </a:ln>
          </p:spPr>
          <p:style>
            <a:lnRef idx="0"/>
            <a:fillRef idx="0"/>
            <a:effectRef idx="0"/>
            <a:fontRef idx="minor"/>
          </p:style>
        </p:sp>
        <p:sp>
          <p:nvSpPr>
            <p:cNvPr id="467" name="Freeform 61"/>
            <p:cNvSpPr/>
            <p:nvPr/>
          </p:nvSpPr>
          <p:spPr>
            <a:xfrm rot="5400000">
              <a:off x="11082240" y="21369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rgbClr val="ffffff"/>
            </a:solidFill>
            <a:ln w="0">
              <a:noFill/>
            </a:ln>
          </p:spPr>
          <p:style>
            <a:lnRef idx="0"/>
            <a:fillRef idx="0"/>
            <a:effectRef idx="0"/>
            <a:fontRef idx="minor"/>
          </p:style>
        </p:sp>
        <p:sp>
          <p:nvSpPr>
            <p:cNvPr id="468" name="Freeform 5"/>
            <p:cNvSpPr/>
            <p:nvPr/>
          </p:nvSpPr>
          <p:spPr>
            <a:xfrm rot="5400000">
              <a:off x="11411280" y="2818080"/>
              <a:ext cx="120960" cy="81360"/>
            </a:xfrm>
            <a:custGeom>
              <a:avLst/>
              <a:gdLst/>
              <a:ahLst/>
              <a:rect l="l" t="t" r="r" b="b"/>
              <a:pathLst>
                <a:path w="37" h="27">
                  <a:moveTo>
                    <a:pt x="20" y="1"/>
                  </a:moveTo>
                  <a:cubicBezTo>
                    <a:pt x="31" y="1"/>
                    <a:pt x="37" y="24"/>
                    <a:pt x="22" y="27"/>
                  </a:cubicBezTo>
                  <a:cubicBezTo>
                    <a:pt x="2" y="27"/>
                    <a:pt x="0" y="0"/>
                    <a:pt x="20" y="1"/>
                  </a:cubicBezTo>
                  <a:close/>
                </a:path>
              </a:pathLst>
            </a:custGeom>
            <a:solidFill>
              <a:srgbClr val="ffffff"/>
            </a:solidFill>
            <a:ln w="0">
              <a:noFill/>
            </a:ln>
          </p:spPr>
          <p:style>
            <a:lnRef idx="0"/>
            <a:fillRef idx="0"/>
            <a:effectRef idx="0"/>
            <a:fontRef idx="minor"/>
          </p:style>
        </p:sp>
        <p:sp>
          <p:nvSpPr>
            <p:cNvPr id="469" name="Freeform 6"/>
            <p:cNvSpPr/>
            <p:nvPr/>
          </p:nvSpPr>
          <p:spPr>
            <a:xfrm rot="5400000">
              <a:off x="11391840" y="508824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rgbClr val="ffffff"/>
            </a:solidFill>
            <a:ln w="0">
              <a:noFill/>
            </a:ln>
          </p:spPr>
          <p:style>
            <a:lnRef idx="0"/>
            <a:fillRef idx="0"/>
            <a:effectRef idx="0"/>
            <a:fontRef idx="minor"/>
          </p:style>
        </p:sp>
        <p:sp>
          <p:nvSpPr>
            <p:cNvPr id="470" name="Freeform 7"/>
            <p:cNvSpPr/>
            <p:nvPr/>
          </p:nvSpPr>
          <p:spPr>
            <a:xfrm rot="5400000">
              <a:off x="11371320" y="253080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rgbClr val="ffffff"/>
            </a:solidFill>
            <a:ln w="0">
              <a:noFill/>
            </a:ln>
          </p:spPr>
          <p:style>
            <a:lnRef idx="0"/>
            <a:fillRef idx="0"/>
            <a:effectRef idx="0"/>
            <a:fontRef idx="minor"/>
          </p:style>
        </p:sp>
        <p:sp>
          <p:nvSpPr>
            <p:cNvPr id="471" name="Freeform 8"/>
            <p:cNvSpPr/>
            <p:nvPr/>
          </p:nvSpPr>
          <p:spPr>
            <a:xfrm rot="5400000">
              <a:off x="11401560" y="47354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rgbClr val="ffffff"/>
            </a:solidFill>
            <a:ln w="0">
              <a:noFill/>
            </a:ln>
          </p:spPr>
          <p:style>
            <a:lnRef idx="0"/>
            <a:fillRef idx="0"/>
            <a:effectRef idx="0"/>
            <a:fontRef idx="minor"/>
          </p:style>
        </p:sp>
        <p:sp>
          <p:nvSpPr>
            <p:cNvPr id="472" name="Freeform 9"/>
            <p:cNvSpPr/>
            <p:nvPr/>
          </p:nvSpPr>
          <p:spPr>
            <a:xfrm rot="5400000">
              <a:off x="11409840" y="445536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rgbClr val="ffffff"/>
            </a:solidFill>
            <a:ln w="0">
              <a:noFill/>
            </a:ln>
          </p:spPr>
          <p:style>
            <a:lnRef idx="0"/>
            <a:fillRef idx="0"/>
            <a:effectRef idx="0"/>
            <a:fontRef idx="minor"/>
          </p:style>
        </p:sp>
        <p:sp>
          <p:nvSpPr>
            <p:cNvPr id="473" name="Freeform 11"/>
            <p:cNvSpPr/>
            <p:nvPr/>
          </p:nvSpPr>
          <p:spPr>
            <a:xfrm rot="5400000">
              <a:off x="11369880" y="419400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rgbClr val="ffffff"/>
            </a:solidFill>
            <a:ln w="0">
              <a:noFill/>
            </a:ln>
          </p:spPr>
          <p:style>
            <a:lnRef idx="0"/>
            <a:fillRef idx="0"/>
            <a:effectRef idx="0"/>
            <a:fontRef idx="minor"/>
          </p:style>
        </p:sp>
        <p:sp>
          <p:nvSpPr>
            <p:cNvPr id="474" name="Freeform 12"/>
            <p:cNvSpPr/>
            <p:nvPr/>
          </p:nvSpPr>
          <p:spPr>
            <a:xfrm rot="5400000">
              <a:off x="11381760" y="369144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rgbClr val="ffffff"/>
            </a:solidFill>
            <a:ln w="0">
              <a:noFill/>
            </a:ln>
          </p:spPr>
          <p:style>
            <a:lnRef idx="0"/>
            <a:fillRef idx="0"/>
            <a:effectRef idx="0"/>
            <a:fontRef idx="minor"/>
          </p:style>
        </p:sp>
        <p:sp>
          <p:nvSpPr>
            <p:cNvPr id="475" name="Freeform 13"/>
            <p:cNvSpPr/>
            <p:nvPr/>
          </p:nvSpPr>
          <p:spPr>
            <a:xfrm rot="5400000">
              <a:off x="11418120" y="3075120"/>
              <a:ext cx="124560" cy="69120"/>
            </a:xfrm>
            <a:custGeom>
              <a:avLst/>
              <a:gdLst/>
              <a:ahLst/>
              <a:rect l="l" t="t" r="r" b="b"/>
              <a:pathLst>
                <a:path w="38" h="23">
                  <a:moveTo>
                    <a:pt x="26" y="0"/>
                  </a:moveTo>
                  <a:cubicBezTo>
                    <a:pt x="38" y="0"/>
                    <a:pt x="37" y="20"/>
                    <a:pt x="25" y="23"/>
                  </a:cubicBezTo>
                  <a:cubicBezTo>
                    <a:pt x="0" y="23"/>
                    <a:pt x="5" y="1"/>
                    <a:pt x="26" y="0"/>
                  </a:cubicBezTo>
                  <a:close/>
                </a:path>
              </a:pathLst>
            </a:custGeom>
            <a:solidFill>
              <a:srgbClr val="ffffff"/>
            </a:solidFill>
            <a:ln w="0">
              <a:noFill/>
            </a:ln>
          </p:spPr>
          <p:style>
            <a:lnRef idx="0"/>
            <a:fillRef idx="0"/>
            <a:effectRef idx="0"/>
            <a:fontRef idx="minor"/>
          </p:style>
        </p:sp>
        <p:sp>
          <p:nvSpPr>
            <p:cNvPr id="476" name="Freeform 14"/>
            <p:cNvSpPr/>
            <p:nvPr/>
          </p:nvSpPr>
          <p:spPr>
            <a:xfrm rot="5400000">
              <a:off x="11377080" y="3335400"/>
              <a:ext cx="134280" cy="84600"/>
            </a:xfrm>
            <a:custGeom>
              <a:avLst/>
              <a:gdLst/>
              <a:ahLst/>
              <a:rect l="l" t="t" r="r" b="b"/>
              <a:pathLst>
                <a:path w="41" h="28">
                  <a:moveTo>
                    <a:pt x="26" y="1"/>
                  </a:moveTo>
                  <a:cubicBezTo>
                    <a:pt x="34" y="0"/>
                    <a:pt x="41" y="12"/>
                    <a:pt x="39" y="20"/>
                  </a:cubicBezTo>
                  <a:cubicBezTo>
                    <a:pt x="17" y="28"/>
                    <a:pt x="0" y="12"/>
                    <a:pt x="26" y="1"/>
                  </a:cubicBezTo>
                  <a:close/>
                </a:path>
              </a:pathLst>
            </a:custGeom>
            <a:solidFill>
              <a:srgbClr val="ffffff"/>
            </a:solidFill>
            <a:ln w="0">
              <a:noFill/>
            </a:ln>
          </p:spPr>
          <p:style>
            <a:lnRef idx="0"/>
            <a:fillRef idx="0"/>
            <a:effectRef idx="0"/>
            <a:fontRef idx="minor"/>
          </p:style>
        </p:sp>
        <p:sp>
          <p:nvSpPr>
            <p:cNvPr id="477" name="Freeform 16"/>
            <p:cNvSpPr/>
            <p:nvPr/>
          </p:nvSpPr>
          <p:spPr>
            <a:xfrm rot="5400000">
              <a:off x="11360520" y="393444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rgbClr val="ffffff"/>
            </a:solidFill>
            <a:ln w="0">
              <a:noFill/>
            </a:ln>
          </p:spPr>
          <p:style>
            <a:lnRef idx="0"/>
            <a:fillRef idx="0"/>
            <a:effectRef idx="0"/>
            <a:fontRef idx="minor"/>
          </p:style>
        </p:sp>
        <p:sp>
          <p:nvSpPr>
            <p:cNvPr id="478" name="Freeform 17"/>
            <p:cNvSpPr/>
            <p:nvPr/>
          </p:nvSpPr>
          <p:spPr>
            <a:xfrm rot="5400000">
              <a:off x="11395800" y="534744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rgbClr val="ffffff"/>
            </a:solidFill>
            <a:ln w="0">
              <a:noFill/>
            </a:ln>
          </p:spPr>
          <p:style>
            <a:lnRef idx="0"/>
            <a:fillRef idx="0"/>
            <a:effectRef idx="0"/>
            <a:fontRef idx="minor"/>
          </p:style>
        </p:sp>
        <p:sp>
          <p:nvSpPr>
            <p:cNvPr id="479" name="Freeform 21"/>
            <p:cNvSpPr/>
            <p:nvPr/>
          </p:nvSpPr>
          <p:spPr>
            <a:xfrm rot="5400000">
              <a:off x="11343600" y="565812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rgbClr val="ffffff"/>
            </a:solidFill>
            <a:ln w="0">
              <a:noFill/>
            </a:ln>
          </p:spPr>
          <p:style>
            <a:lnRef idx="0"/>
            <a:fillRef idx="0"/>
            <a:effectRef idx="0"/>
            <a:fontRef idx="minor"/>
          </p:style>
        </p:sp>
        <p:sp>
          <p:nvSpPr>
            <p:cNvPr id="480" name="Freeform 25"/>
            <p:cNvSpPr/>
            <p:nvPr/>
          </p:nvSpPr>
          <p:spPr>
            <a:xfrm rot="5400000">
              <a:off x="11324160" y="642348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rgbClr val="ffffff"/>
            </a:solidFill>
            <a:ln w="0">
              <a:noFill/>
            </a:ln>
          </p:spPr>
          <p:style>
            <a:lnRef idx="0"/>
            <a:fillRef idx="0"/>
            <a:effectRef idx="0"/>
            <a:fontRef idx="minor"/>
          </p:style>
        </p:sp>
        <p:sp>
          <p:nvSpPr>
            <p:cNvPr id="481" name="Freeform 29"/>
            <p:cNvSpPr/>
            <p:nvPr/>
          </p:nvSpPr>
          <p:spPr>
            <a:xfrm rot="5400000">
              <a:off x="11324520" y="589716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rgbClr val="ffffff"/>
            </a:solidFill>
            <a:ln w="0">
              <a:noFill/>
            </a:ln>
          </p:spPr>
          <p:style>
            <a:lnRef idx="0"/>
            <a:fillRef idx="0"/>
            <a:effectRef idx="0"/>
            <a:fontRef idx="minor"/>
          </p:style>
        </p:sp>
        <p:sp>
          <p:nvSpPr>
            <p:cNvPr id="482" name="Freeform 31"/>
            <p:cNvSpPr/>
            <p:nvPr/>
          </p:nvSpPr>
          <p:spPr>
            <a:xfrm rot="5400000">
              <a:off x="11356560" y="618300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rgbClr val="ffffff"/>
            </a:solidFill>
            <a:ln w="0">
              <a:noFill/>
            </a:ln>
          </p:spPr>
          <p:style>
            <a:lnRef idx="0"/>
            <a:fillRef idx="0"/>
            <a:effectRef idx="0"/>
            <a:fontRef idx="minor"/>
          </p:style>
        </p:sp>
        <p:sp>
          <p:nvSpPr>
            <p:cNvPr id="483" name="Freeform 32"/>
            <p:cNvSpPr/>
            <p:nvPr/>
          </p:nvSpPr>
          <p:spPr>
            <a:xfrm rot="5400000">
              <a:off x="11104560" y="329616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rgbClr val="ffffff"/>
            </a:solidFill>
            <a:ln w="0">
              <a:noFill/>
            </a:ln>
          </p:spPr>
          <p:style>
            <a:lnRef idx="0"/>
            <a:fillRef idx="0"/>
            <a:effectRef idx="0"/>
            <a:fontRef idx="minor"/>
          </p:style>
        </p:sp>
        <p:sp>
          <p:nvSpPr>
            <p:cNvPr id="484" name="Freeform 33"/>
            <p:cNvSpPr/>
            <p:nvPr/>
          </p:nvSpPr>
          <p:spPr>
            <a:xfrm rot="5400000">
              <a:off x="11134440" y="438732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rgbClr val="ffffff"/>
            </a:solidFill>
            <a:ln w="0">
              <a:noFill/>
            </a:ln>
          </p:spPr>
          <p:style>
            <a:lnRef idx="0"/>
            <a:fillRef idx="0"/>
            <a:effectRef idx="0"/>
            <a:fontRef idx="minor"/>
          </p:style>
        </p:sp>
        <p:sp>
          <p:nvSpPr>
            <p:cNvPr id="485" name="Freeform 34"/>
            <p:cNvSpPr/>
            <p:nvPr/>
          </p:nvSpPr>
          <p:spPr>
            <a:xfrm rot="5400000">
              <a:off x="11138400" y="538452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rgbClr val="ffffff"/>
            </a:solidFill>
            <a:ln w="0">
              <a:noFill/>
            </a:ln>
          </p:spPr>
          <p:style>
            <a:lnRef idx="0"/>
            <a:fillRef idx="0"/>
            <a:effectRef idx="0"/>
            <a:fontRef idx="minor"/>
          </p:style>
        </p:sp>
        <p:sp>
          <p:nvSpPr>
            <p:cNvPr id="486" name="Freeform 35"/>
            <p:cNvSpPr/>
            <p:nvPr/>
          </p:nvSpPr>
          <p:spPr>
            <a:xfrm rot="5400000">
              <a:off x="11134080" y="459576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rgbClr val="ffffff"/>
            </a:solidFill>
            <a:ln w="0">
              <a:noFill/>
            </a:ln>
          </p:spPr>
          <p:style>
            <a:lnRef idx="0"/>
            <a:fillRef idx="0"/>
            <a:effectRef idx="0"/>
            <a:fontRef idx="minor"/>
          </p:style>
        </p:sp>
        <p:sp>
          <p:nvSpPr>
            <p:cNvPr id="487" name="Freeform 36"/>
            <p:cNvSpPr/>
            <p:nvPr/>
          </p:nvSpPr>
          <p:spPr>
            <a:xfrm rot="5400000">
              <a:off x="11106000" y="604656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rgbClr val="ffffff"/>
            </a:solidFill>
            <a:ln w="0">
              <a:noFill/>
            </a:ln>
          </p:spPr>
          <p:style>
            <a:lnRef idx="0"/>
            <a:fillRef idx="0"/>
            <a:effectRef idx="0"/>
            <a:fontRef idx="minor"/>
          </p:style>
        </p:sp>
        <p:sp>
          <p:nvSpPr>
            <p:cNvPr id="488" name="Freeform 37"/>
            <p:cNvSpPr/>
            <p:nvPr/>
          </p:nvSpPr>
          <p:spPr>
            <a:xfrm rot="5400000">
              <a:off x="11117880" y="306036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rgbClr val="ffffff"/>
            </a:solidFill>
            <a:ln w="0">
              <a:noFill/>
            </a:ln>
          </p:spPr>
          <p:style>
            <a:lnRef idx="0"/>
            <a:fillRef idx="0"/>
            <a:effectRef idx="0"/>
            <a:fontRef idx="minor"/>
          </p:style>
        </p:sp>
        <p:sp>
          <p:nvSpPr>
            <p:cNvPr id="489" name="Freeform 38"/>
            <p:cNvSpPr/>
            <p:nvPr/>
          </p:nvSpPr>
          <p:spPr>
            <a:xfrm rot="5400000">
              <a:off x="11125440" y="489996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rgbClr val="ffffff"/>
            </a:solidFill>
            <a:ln w="0">
              <a:noFill/>
            </a:ln>
          </p:spPr>
          <p:style>
            <a:lnRef idx="0"/>
            <a:fillRef idx="0"/>
            <a:effectRef idx="0"/>
            <a:fontRef idx="minor"/>
          </p:style>
        </p:sp>
        <p:sp>
          <p:nvSpPr>
            <p:cNvPr id="490" name="Freeform 39"/>
            <p:cNvSpPr/>
            <p:nvPr/>
          </p:nvSpPr>
          <p:spPr>
            <a:xfrm rot="5400000">
              <a:off x="11117520" y="514116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rgbClr val="ffffff"/>
            </a:solidFill>
            <a:ln w="0">
              <a:noFill/>
            </a:ln>
          </p:spPr>
          <p:style>
            <a:lnRef idx="0"/>
            <a:fillRef idx="0"/>
            <a:effectRef idx="0"/>
            <a:fontRef idx="minor"/>
          </p:style>
        </p:sp>
        <p:sp>
          <p:nvSpPr>
            <p:cNvPr id="491" name="Freeform 40"/>
            <p:cNvSpPr/>
            <p:nvPr/>
          </p:nvSpPr>
          <p:spPr>
            <a:xfrm rot="5400000">
              <a:off x="11112480" y="259776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rgbClr val="ffffff"/>
            </a:solidFill>
            <a:ln w="0">
              <a:noFill/>
            </a:ln>
          </p:spPr>
          <p:style>
            <a:lnRef idx="0"/>
            <a:fillRef idx="0"/>
            <a:effectRef idx="0"/>
            <a:fontRef idx="minor"/>
          </p:style>
        </p:sp>
        <p:sp>
          <p:nvSpPr>
            <p:cNvPr id="492" name="Freeform 41"/>
            <p:cNvSpPr/>
            <p:nvPr/>
          </p:nvSpPr>
          <p:spPr>
            <a:xfrm rot="5400000">
              <a:off x="11106000" y="627840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rgbClr val="ffffff"/>
            </a:solidFill>
            <a:ln w="0">
              <a:noFill/>
            </a:ln>
          </p:spPr>
          <p:style>
            <a:lnRef idx="0"/>
            <a:fillRef idx="0"/>
            <a:effectRef idx="0"/>
            <a:fontRef idx="minor"/>
          </p:style>
        </p:sp>
        <p:sp>
          <p:nvSpPr>
            <p:cNvPr id="493" name="Freeform 42"/>
            <p:cNvSpPr/>
            <p:nvPr/>
          </p:nvSpPr>
          <p:spPr>
            <a:xfrm rot="5400000">
              <a:off x="11094120" y="559656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rgbClr val="ffffff"/>
            </a:solidFill>
            <a:ln w="0">
              <a:noFill/>
            </a:ln>
          </p:spPr>
          <p:style>
            <a:lnRef idx="0"/>
            <a:fillRef idx="0"/>
            <a:effectRef idx="0"/>
            <a:fontRef idx="minor"/>
          </p:style>
        </p:sp>
        <p:sp>
          <p:nvSpPr>
            <p:cNvPr id="494" name="Freeform 44"/>
            <p:cNvSpPr/>
            <p:nvPr/>
          </p:nvSpPr>
          <p:spPr>
            <a:xfrm rot="5400000">
              <a:off x="11098080" y="408060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rgbClr val="ffffff"/>
            </a:solidFill>
            <a:ln w="0">
              <a:noFill/>
            </a:ln>
          </p:spPr>
          <p:style>
            <a:lnRef idx="0"/>
            <a:fillRef idx="0"/>
            <a:effectRef idx="0"/>
            <a:fontRef idx="minor"/>
          </p:style>
        </p:sp>
        <p:sp>
          <p:nvSpPr>
            <p:cNvPr id="495" name="Freeform 45"/>
            <p:cNvSpPr/>
            <p:nvPr/>
          </p:nvSpPr>
          <p:spPr>
            <a:xfrm rot="5400000">
              <a:off x="11075760" y="583632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rgbClr val="ffffff"/>
            </a:solidFill>
            <a:ln w="0">
              <a:noFill/>
            </a:ln>
          </p:spPr>
          <p:style>
            <a:lnRef idx="0"/>
            <a:fillRef idx="0"/>
            <a:effectRef idx="0"/>
            <a:fontRef idx="minor"/>
          </p:style>
        </p:sp>
        <p:sp>
          <p:nvSpPr>
            <p:cNvPr id="496" name="Freeform 46"/>
            <p:cNvSpPr/>
            <p:nvPr/>
          </p:nvSpPr>
          <p:spPr>
            <a:xfrm rot="5400000">
              <a:off x="11125080" y="283068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rgbClr val="ffffff"/>
            </a:solidFill>
            <a:ln w="0">
              <a:noFill/>
            </a:ln>
          </p:spPr>
          <p:style>
            <a:lnRef idx="0"/>
            <a:fillRef idx="0"/>
            <a:effectRef idx="0"/>
            <a:fontRef idx="minor"/>
          </p:style>
        </p:sp>
        <p:sp>
          <p:nvSpPr>
            <p:cNvPr id="497" name="Freeform 47"/>
            <p:cNvSpPr/>
            <p:nvPr/>
          </p:nvSpPr>
          <p:spPr>
            <a:xfrm rot="5400000">
              <a:off x="11082960" y="384948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rgbClr val="ffffff"/>
            </a:solidFill>
            <a:ln w="0">
              <a:noFill/>
            </a:ln>
          </p:spPr>
          <p:style>
            <a:lnRef idx="0"/>
            <a:fillRef idx="0"/>
            <a:effectRef idx="0"/>
            <a:fontRef idx="minor"/>
          </p:style>
        </p:sp>
        <p:sp>
          <p:nvSpPr>
            <p:cNvPr id="498" name="Freeform 48"/>
            <p:cNvSpPr/>
            <p:nvPr/>
          </p:nvSpPr>
          <p:spPr>
            <a:xfrm rot="5400000">
              <a:off x="11078280" y="361620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rgbClr val="ffffff"/>
            </a:solidFill>
            <a:ln w="0">
              <a:noFill/>
            </a:ln>
          </p:spPr>
          <p:style>
            <a:lnRef idx="0"/>
            <a:fillRef idx="0"/>
            <a:effectRef idx="0"/>
            <a:fontRef idx="minor"/>
          </p:style>
        </p:sp>
        <p:sp>
          <p:nvSpPr>
            <p:cNvPr id="499" name="Freeform 49"/>
            <p:cNvSpPr/>
            <p:nvPr/>
          </p:nvSpPr>
          <p:spPr>
            <a:xfrm rot="5400000">
              <a:off x="11076840" y="650772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rgbClr val="ffffff"/>
            </a:solidFill>
            <a:ln w="0">
              <a:noFill/>
            </a:ln>
          </p:spPr>
          <p:style>
            <a:lnRef idx="0"/>
            <a:fillRef idx="0"/>
            <a:effectRef idx="0"/>
            <a:fontRef idx="minor"/>
          </p:style>
        </p:sp>
        <p:sp>
          <p:nvSpPr>
            <p:cNvPr id="500" name="Freeform 8"/>
            <p:cNvSpPr/>
            <p:nvPr/>
          </p:nvSpPr>
          <p:spPr>
            <a:xfrm rot="5400000">
              <a:off x="11142000" y="345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rgbClr val="ffffff"/>
            </a:solidFill>
            <a:ln w="0">
              <a:noFill/>
            </a:ln>
          </p:spPr>
          <p:style>
            <a:lnRef idx="0"/>
            <a:fillRef idx="0"/>
            <a:effectRef idx="0"/>
            <a:fontRef idx="minor"/>
          </p:style>
        </p:sp>
        <p:sp>
          <p:nvSpPr>
            <p:cNvPr id="501" name="Freeform 106"/>
            <p:cNvSpPr/>
            <p:nvPr/>
          </p:nvSpPr>
          <p:spPr>
            <a:xfrm rot="5400000">
              <a:off x="11301480" y="663948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rgbClr val="ffffff"/>
            </a:solidFill>
            <a:ln w="0">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1000"/>
                                  </p:stCondLst>
                                  <p:iterate type="el">
                                    <p:tmAbs val="100"/>
                                  </p:iterate>
                                  <p:childTnLst>
                                    <p:set>
                                      <p:cBhvr>
                                        <p:cTn id="6" dur="1" fill="hold">
                                          <p:stCondLst>
                                            <p:cond delay="0"/>
                                          </p:stCondLst>
                                        </p:cTn>
                                        <p:tgtEl>
                                          <p:spTgt spid="443"/>
                                        </p:tgtEl>
                                        <p:attrNameLst>
                                          <p:attrName>style.visibility</p:attrName>
                                        </p:attrNameLst>
                                      </p:cBhvr>
                                      <p:to>
                                        <p:strVal val="visible"/>
                                      </p:to>
                                    </p:set>
                                    <p:animEffect filter="fade" transition="in">
                                      <p:cBhvr additive="repl">
                                        <p:cTn id="7" dur="7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Subtitle 2"/>
          <p:cNvSpPr txBox="1"/>
          <p:nvPr/>
        </p:nvSpPr>
        <p:spPr>
          <a:xfrm>
            <a:off x="1688040" y="1621800"/>
            <a:ext cx="9143640" cy="5096160"/>
          </a:xfrm>
          <a:prstGeom prst="rect">
            <a:avLst/>
          </a:prstGeom>
          <a:noFill/>
          <a:ln w="0">
            <a:noFill/>
          </a:ln>
        </p:spPr>
        <p:txBody>
          <a:bodyPr>
            <a:normAutofit/>
          </a:bodyPr>
          <a:p>
            <a:pPr algn="ctr">
              <a:lnSpc>
                <a:spcPct val="90000"/>
              </a:lnSpc>
              <a:spcBef>
                <a:spcPts val="1001"/>
              </a:spcBef>
              <a:tabLst>
                <a:tab algn="l" pos="0"/>
              </a:tabLst>
            </a:pPr>
            <a:endParaRPr b="0" lang="en-US" sz="3200" spc="-1" strike="noStrike">
              <a:latin typeface="Arial"/>
            </a:endParaRPr>
          </a:p>
          <a:p>
            <a:pPr algn="ctr">
              <a:lnSpc>
                <a:spcPct val="90000"/>
              </a:lnSpc>
              <a:spcBef>
                <a:spcPts val="1001"/>
              </a:spcBef>
              <a:tabLst>
                <a:tab algn="l" pos="0"/>
              </a:tabLst>
            </a:pPr>
            <a:endParaRPr b="0" lang="en-US" sz="3200" spc="-1" strike="noStrike">
              <a:latin typeface="Arial"/>
            </a:endParaRPr>
          </a:p>
          <a:p>
            <a:pPr algn="ctr">
              <a:lnSpc>
                <a:spcPct val="90000"/>
              </a:lnSpc>
              <a:spcBef>
                <a:spcPts val="1001"/>
              </a:spcBef>
              <a:tabLst>
                <a:tab algn="l" pos="0"/>
              </a:tabLst>
            </a:pPr>
            <a:endParaRPr b="0" lang="en-US" sz="3200" spc="-1" strike="noStrike">
              <a:latin typeface="Arial"/>
            </a:endParaRPr>
          </a:p>
        </p:txBody>
      </p:sp>
      <p:sp>
        <p:nvSpPr>
          <p:cNvPr id="1305" name="Rectangle 3"/>
          <p:cNvSpPr/>
          <p:nvPr/>
        </p:nvSpPr>
        <p:spPr>
          <a:xfrm>
            <a:off x="113400" y="3480480"/>
            <a:ext cx="1719000" cy="483840"/>
          </a:xfrm>
          <a:prstGeom prst="rect">
            <a:avLst/>
          </a:prstGeom>
          <a:solidFill>
            <a:schemeClr val="accent2">
              <a:hueOff val="780423"/>
              <a:satOff val="-8271"/>
              <a:lumOff val="-1177"/>
              <a:alphaOff val="0"/>
            </a:schemeClr>
          </a:solidFill>
          <a:ln>
            <a:solidFill>
              <a:srgbClr val="ffffff">
                <a:hueOff val="0"/>
                <a:satOff val="0"/>
                <a:lumOff val="0"/>
                <a:alphaOff val="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User</a:t>
            </a:r>
            <a:endParaRPr b="0" lang="en-US" sz="1800" spc="-1" strike="noStrike">
              <a:latin typeface="Arial"/>
            </a:endParaRPr>
          </a:p>
        </p:txBody>
      </p:sp>
      <p:sp>
        <p:nvSpPr>
          <p:cNvPr id="1306" name="Rectangle 4"/>
          <p:cNvSpPr/>
          <p:nvPr/>
        </p:nvSpPr>
        <p:spPr>
          <a:xfrm>
            <a:off x="107280" y="929520"/>
            <a:ext cx="1719720" cy="46728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Admin</a:t>
            </a:r>
            <a:endParaRPr b="0" lang="en-US" sz="1800" spc="-1" strike="noStrike">
              <a:latin typeface="Arial"/>
            </a:endParaRPr>
          </a:p>
        </p:txBody>
      </p:sp>
      <p:sp>
        <p:nvSpPr>
          <p:cNvPr id="1307" name="Straight Arrow Connector 11"/>
          <p:cNvSpPr/>
          <p:nvPr/>
        </p:nvSpPr>
        <p:spPr>
          <a:xfrm flipV="1">
            <a:off x="1825200" y="3723840"/>
            <a:ext cx="882360" cy="4680"/>
          </a:xfrm>
          <a:custGeom>
            <a:avLst/>
            <a:gdLst/>
            <a:ahLst/>
            <a:rect l="l" t="t" r="r" b="b"/>
            <a:pathLst>
              <a:path w="21600" h="21600">
                <a:moveTo>
                  <a:pt x="0" y="0"/>
                </a:moveTo>
                <a:lnTo>
                  <a:pt x="21600" y="21600"/>
                </a:lnTo>
              </a:path>
            </a:pathLst>
          </a:custGeom>
          <a:noFill/>
          <a:ln>
            <a:solidFill>
              <a:srgbClr val="4472c4"/>
            </a:solidFill>
          </a:ln>
        </p:spPr>
        <p:style>
          <a:lnRef idx="1">
            <a:schemeClr val="accent1"/>
          </a:lnRef>
          <a:fillRef idx="0">
            <a:schemeClr val="accent1"/>
          </a:fillRef>
          <a:effectRef idx="0">
            <a:schemeClr val="accent1"/>
          </a:effectRef>
          <a:fontRef idx="minor"/>
        </p:style>
      </p:sp>
      <p:sp>
        <p:nvSpPr>
          <p:cNvPr id="1308" name="Rectangle 12"/>
          <p:cNvSpPr/>
          <p:nvPr/>
        </p:nvSpPr>
        <p:spPr>
          <a:xfrm>
            <a:off x="4675320" y="3422520"/>
            <a:ext cx="1341000" cy="59544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Groceries</a:t>
            </a:r>
            <a:endParaRPr b="0" lang="en-US" sz="1800" spc="-1" strike="noStrike">
              <a:latin typeface="Arial"/>
            </a:endParaRPr>
          </a:p>
        </p:txBody>
      </p:sp>
      <p:sp>
        <p:nvSpPr>
          <p:cNvPr id="1309" name="Rectangle 13"/>
          <p:cNvSpPr/>
          <p:nvPr/>
        </p:nvSpPr>
        <p:spPr>
          <a:xfrm>
            <a:off x="9951480" y="3335760"/>
            <a:ext cx="1450440" cy="54540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cart</a:t>
            </a:r>
            <a:endParaRPr b="0" lang="en-US" sz="1800" spc="-1" strike="noStrike">
              <a:latin typeface="Arial"/>
            </a:endParaRPr>
          </a:p>
        </p:txBody>
      </p:sp>
      <p:sp>
        <p:nvSpPr>
          <p:cNvPr id="1310" name="Straight Arrow Connector 14"/>
          <p:cNvSpPr/>
          <p:nvPr/>
        </p:nvSpPr>
        <p:spPr>
          <a:xfrm>
            <a:off x="8805600" y="2516040"/>
            <a:ext cx="1193040" cy="849960"/>
          </a:xfrm>
          <a:custGeom>
            <a:avLst/>
            <a:gdLst/>
            <a:ahLst/>
            <a:rect l="l" t="t" r="r" b="b"/>
            <a:pathLst>
              <a:path w="21600" h="21600">
                <a:moveTo>
                  <a:pt x="0" y="0"/>
                </a:moveTo>
                <a:lnTo>
                  <a:pt x="21600" y="21600"/>
                </a:lnTo>
              </a:path>
            </a:pathLst>
          </a:custGeom>
          <a:noFill/>
          <a:ln w="12700">
            <a:solidFill>
              <a:srgbClr val="4472c4"/>
            </a:solidFill>
          </a:ln>
        </p:spPr>
        <p:style>
          <a:lnRef idx="1">
            <a:schemeClr val="accent1"/>
          </a:lnRef>
          <a:fillRef idx="0">
            <a:schemeClr val="accent1"/>
          </a:fillRef>
          <a:effectRef idx="0">
            <a:schemeClr val="accent1"/>
          </a:effectRef>
          <a:fontRef idx="minor"/>
        </p:style>
      </p:sp>
      <p:sp>
        <p:nvSpPr>
          <p:cNvPr id="1311" name="Rectangle 15"/>
          <p:cNvSpPr/>
          <p:nvPr/>
        </p:nvSpPr>
        <p:spPr>
          <a:xfrm>
            <a:off x="7622280" y="3133080"/>
            <a:ext cx="1207800" cy="48384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Fruits</a:t>
            </a:r>
            <a:endParaRPr b="0" lang="en-US" sz="1800" spc="-1" strike="noStrike">
              <a:latin typeface="Arial"/>
            </a:endParaRPr>
          </a:p>
        </p:txBody>
      </p:sp>
      <p:sp>
        <p:nvSpPr>
          <p:cNvPr id="1312" name="Rectangle 16"/>
          <p:cNvSpPr/>
          <p:nvPr/>
        </p:nvSpPr>
        <p:spPr>
          <a:xfrm>
            <a:off x="7622280" y="2216160"/>
            <a:ext cx="1207800" cy="49572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Vegetables</a:t>
            </a:r>
            <a:endParaRPr b="0" lang="en-US" sz="1800" spc="-1" strike="noStrike">
              <a:latin typeface="Arial"/>
            </a:endParaRPr>
          </a:p>
        </p:txBody>
      </p:sp>
      <p:sp>
        <p:nvSpPr>
          <p:cNvPr id="1313" name="Rectangle 17"/>
          <p:cNvSpPr/>
          <p:nvPr/>
        </p:nvSpPr>
        <p:spPr>
          <a:xfrm>
            <a:off x="7622280" y="4002120"/>
            <a:ext cx="1207800" cy="49572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Meat</a:t>
            </a:r>
            <a:endParaRPr b="0" lang="en-US" sz="1800" spc="-1" strike="noStrike">
              <a:latin typeface="Arial"/>
            </a:endParaRPr>
          </a:p>
        </p:txBody>
      </p:sp>
      <p:sp>
        <p:nvSpPr>
          <p:cNvPr id="1314" name="Rectangle 18"/>
          <p:cNvSpPr/>
          <p:nvPr/>
        </p:nvSpPr>
        <p:spPr>
          <a:xfrm>
            <a:off x="7634160" y="4847400"/>
            <a:ext cx="1207800" cy="49572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Daily needs</a:t>
            </a:r>
            <a:endParaRPr b="0" lang="en-US" sz="1800" spc="-1" strike="noStrike">
              <a:latin typeface="Arial"/>
            </a:endParaRPr>
          </a:p>
        </p:txBody>
      </p:sp>
      <p:sp>
        <p:nvSpPr>
          <p:cNvPr id="1315" name="Straight Arrow Connector 1"/>
          <p:cNvSpPr/>
          <p:nvPr/>
        </p:nvSpPr>
        <p:spPr>
          <a:xfrm>
            <a:off x="8706240" y="3376800"/>
            <a:ext cx="1321200" cy="259920"/>
          </a:xfrm>
          <a:custGeom>
            <a:avLst/>
            <a:gdLst/>
            <a:ahLst/>
            <a:rect l="l" t="t" r="r" b="b"/>
            <a:pathLst>
              <a:path w="21600" h="21600">
                <a:moveTo>
                  <a:pt x="0" y="0"/>
                </a:moveTo>
                <a:lnTo>
                  <a:pt x="21600" y="21600"/>
                </a:lnTo>
              </a:path>
            </a:pathLst>
          </a:custGeom>
          <a:noFill/>
          <a:ln w="12700">
            <a:solidFill>
              <a:srgbClr val="4472c4"/>
            </a:solidFill>
          </a:ln>
        </p:spPr>
        <p:style>
          <a:lnRef idx="1">
            <a:schemeClr val="accent1"/>
          </a:lnRef>
          <a:fillRef idx="0">
            <a:schemeClr val="accent1"/>
          </a:fillRef>
          <a:effectRef idx="0">
            <a:schemeClr val="accent1"/>
          </a:effectRef>
          <a:fontRef idx="minor"/>
        </p:style>
      </p:sp>
      <p:sp>
        <p:nvSpPr>
          <p:cNvPr id="1316" name="Straight Arrow Connector 5"/>
          <p:cNvSpPr/>
          <p:nvPr/>
        </p:nvSpPr>
        <p:spPr>
          <a:xfrm flipV="1">
            <a:off x="8704440" y="3740400"/>
            <a:ext cx="1224720" cy="530280"/>
          </a:xfrm>
          <a:custGeom>
            <a:avLst/>
            <a:gdLst/>
            <a:ahLst/>
            <a:rect l="l" t="t" r="r" b="b"/>
            <a:pathLst>
              <a:path w="21600" h="21600">
                <a:moveTo>
                  <a:pt x="0" y="0"/>
                </a:moveTo>
                <a:lnTo>
                  <a:pt x="21600" y="21600"/>
                </a:lnTo>
              </a:path>
            </a:pathLst>
          </a:custGeom>
          <a:noFill/>
          <a:ln w="12700">
            <a:solidFill>
              <a:srgbClr val="4472c4"/>
            </a:solidFill>
          </a:ln>
        </p:spPr>
        <p:style>
          <a:lnRef idx="1">
            <a:schemeClr val="accent1"/>
          </a:lnRef>
          <a:fillRef idx="0">
            <a:schemeClr val="accent1"/>
          </a:fillRef>
          <a:effectRef idx="0">
            <a:schemeClr val="accent1"/>
          </a:effectRef>
          <a:fontRef idx="minor"/>
        </p:style>
      </p:sp>
      <p:sp>
        <p:nvSpPr>
          <p:cNvPr id="1317" name="Rectangle 7"/>
          <p:cNvSpPr/>
          <p:nvPr/>
        </p:nvSpPr>
        <p:spPr>
          <a:xfrm>
            <a:off x="4765320" y="863640"/>
            <a:ext cx="1292040" cy="47232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products</a:t>
            </a:r>
            <a:endParaRPr b="0" lang="en-US" sz="1800" spc="-1" strike="noStrike">
              <a:latin typeface="Arial"/>
            </a:endParaRPr>
          </a:p>
        </p:txBody>
      </p:sp>
      <p:sp>
        <p:nvSpPr>
          <p:cNvPr id="1318" name="Straight Arrow Connector 23"/>
          <p:cNvSpPr/>
          <p:nvPr/>
        </p:nvSpPr>
        <p:spPr>
          <a:xfrm flipV="1">
            <a:off x="8809560" y="3840120"/>
            <a:ext cx="1398240" cy="1211760"/>
          </a:xfrm>
          <a:custGeom>
            <a:avLst/>
            <a:gdLst/>
            <a:ahLst/>
            <a:rect l="l" t="t" r="r" b="b"/>
            <a:pathLst>
              <a:path w="21600" h="21600">
                <a:moveTo>
                  <a:pt x="0" y="0"/>
                </a:moveTo>
                <a:lnTo>
                  <a:pt x="21600" y="21600"/>
                </a:lnTo>
              </a:path>
            </a:pathLst>
          </a:custGeom>
          <a:noFill/>
          <a:ln w="12700">
            <a:solidFill>
              <a:srgbClr val="4472c4"/>
            </a:solidFill>
          </a:ln>
        </p:spPr>
        <p:style>
          <a:lnRef idx="1">
            <a:schemeClr val="accent1"/>
          </a:lnRef>
          <a:fillRef idx="0">
            <a:schemeClr val="accent1"/>
          </a:fillRef>
          <a:effectRef idx="0">
            <a:schemeClr val="accent1"/>
          </a:effectRef>
          <a:fontRef idx="minor"/>
        </p:style>
      </p:sp>
      <p:sp>
        <p:nvSpPr>
          <p:cNvPr id="1319" name="Straight Arrow Connector 10"/>
          <p:cNvSpPr/>
          <p:nvPr/>
        </p:nvSpPr>
        <p:spPr>
          <a:xfrm>
            <a:off x="1756800" y="1151280"/>
            <a:ext cx="3013200" cy="16920"/>
          </a:xfrm>
          <a:custGeom>
            <a:avLst/>
            <a:gdLst/>
            <a:ahLst/>
            <a:rect l="l" t="t" r="r" b="b"/>
            <a:pathLst>
              <a:path w="21600" h="21600">
                <a:moveTo>
                  <a:pt x="0" y="0"/>
                </a:moveTo>
                <a:lnTo>
                  <a:pt x="21600" y="21600"/>
                </a:lnTo>
              </a:path>
            </a:pathLst>
          </a:custGeom>
          <a:noFill/>
          <a:ln>
            <a:solidFill>
              <a:srgbClr val="4472c4"/>
            </a:solidFill>
          </a:ln>
        </p:spPr>
        <p:style>
          <a:lnRef idx="1">
            <a:schemeClr val="accent1"/>
          </a:lnRef>
          <a:fillRef idx="0">
            <a:schemeClr val="accent1"/>
          </a:fillRef>
          <a:effectRef idx="0">
            <a:schemeClr val="accent1"/>
          </a:effectRef>
          <a:fontRef idx="minor"/>
        </p:style>
      </p:sp>
      <p:sp>
        <p:nvSpPr>
          <p:cNvPr id="1320" name="Rectangle 25"/>
          <p:cNvSpPr/>
          <p:nvPr/>
        </p:nvSpPr>
        <p:spPr>
          <a:xfrm>
            <a:off x="2717280" y="3422520"/>
            <a:ext cx="1341000" cy="59544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0000"/>
              </a:lnSpc>
            </a:pPr>
            <a:r>
              <a:rPr b="0" lang="en-US" sz="1800" spc="-1" strike="noStrike">
                <a:solidFill>
                  <a:srgbClr val="ffffff"/>
                </a:solidFill>
                <a:latin typeface="Calibri"/>
              </a:rPr>
              <a:t>Dashboard</a:t>
            </a:r>
            <a:endParaRPr b="0" lang="en-US" sz="1800" spc="-1" strike="noStrike">
              <a:latin typeface="Arial"/>
            </a:endParaRPr>
          </a:p>
        </p:txBody>
      </p:sp>
      <p:sp>
        <p:nvSpPr>
          <p:cNvPr id="1321" name="Arrow: Down 20"/>
          <p:cNvSpPr/>
          <p:nvPr/>
        </p:nvSpPr>
        <p:spPr>
          <a:xfrm>
            <a:off x="4694400" y="1336680"/>
            <a:ext cx="482040" cy="2073600"/>
          </a:xfrm>
          <a:prstGeom prst="downArrow">
            <a:avLst>
              <a:gd name="adj1" fmla="val 50000"/>
              <a:gd name="adj2" fmla="val 50000"/>
            </a:avLst>
          </a:prstGeom>
          <a:solidFill>
            <a:srgbClr val="92d050"/>
          </a:solidFill>
          <a:ln>
            <a:solidFill>
              <a:srgbClr val="ed7d3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0000"/>
                </a:solidFill>
                <a:latin typeface="Calibri"/>
              </a:rPr>
              <a:t>ADD</a:t>
            </a:r>
            <a:endParaRPr b="0" lang="en-US" sz="1800" spc="-1" strike="noStrike">
              <a:latin typeface="Arial"/>
            </a:endParaRPr>
          </a:p>
        </p:txBody>
      </p:sp>
      <p:sp>
        <p:nvSpPr>
          <p:cNvPr id="1322" name="Arrow: Down 26"/>
          <p:cNvSpPr/>
          <p:nvPr/>
        </p:nvSpPr>
        <p:spPr>
          <a:xfrm>
            <a:off x="5128560" y="1336680"/>
            <a:ext cx="482040" cy="2073600"/>
          </a:xfrm>
          <a:prstGeom prst="downArrow">
            <a:avLst>
              <a:gd name="adj1" fmla="val 50000"/>
              <a:gd name="adj2" fmla="val 50000"/>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0000"/>
              </a:lnSpc>
            </a:pPr>
            <a:r>
              <a:rPr b="0" lang="en-US" sz="1800" spc="-1" strike="noStrike">
                <a:solidFill>
                  <a:srgbClr val="ffff00"/>
                </a:solidFill>
                <a:latin typeface="Calibri"/>
              </a:rPr>
              <a:t>update</a:t>
            </a:r>
            <a:endParaRPr b="0" lang="en-US" sz="1800" spc="-1" strike="noStrike">
              <a:latin typeface="Arial"/>
            </a:endParaRPr>
          </a:p>
        </p:txBody>
      </p:sp>
      <p:sp>
        <p:nvSpPr>
          <p:cNvPr id="1323" name="Arrow: Down 27"/>
          <p:cNvSpPr/>
          <p:nvPr/>
        </p:nvSpPr>
        <p:spPr>
          <a:xfrm>
            <a:off x="5572080" y="1336680"/>
            <a:ext cx="482040" cy="2073600"/>
          </a:xfrm>
          <a:prstGeom prst="downArrow">
            <a:avLst>
              <a:gd name="adj1" fmla="val 50000"/>
              <a:gd name="adj2" fmla="val 50000"/>
            </a:avLst>
          </a:prstGeom>
          <a:solidFill>
            <a:srgbClr val="c00000"/>
          </a:solidFill>
          <a:ln>
            <a:solidFill>
              <a:srgbClr val="ed7d31"/>
            </a:solidFill>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0000"/>
              </a:lnSpc>
            </a:pPr>
            <a:r>
              <a:rPr b="0" lang="en-US" sz="1800" spc="-1" strike="noStrike">
                <a:solidFill>
                  <a:srgbClr val="ffffff"/>
                </a:solidFill>
                <a:latin typeface="Calibri"/>
              </a:rPr>
              <a:t>delete</a:t>
            </a:r>
            <a:endParaRPr b="0" lang="en-US" sz="1800" spc="-1" strike="noStrike">
              <a:latin typeface="Arial"/>
            </a:endParaRPr>
          </a:p>
        </p:txBody>
      </p:sp>
      <p:sp>
        <p:nvSpPr>
          <p:cNvPr id="1324" name="Straight Arrow Connector 28"/>
          <p:cNvSpPr/>
          <p:nvPr/>
        </p:nvSpPr>
        <p:spPr>
          <a:xfrm flipV="1">
            <a:off x="10618920" y="3863520"/>
            <a:ext cx="6840" cy="595800"/>
          </a:xfrm>
          <a:custGeom>
            <a:avLst/>
            <a:gdLst/>
            <a:ahLst/>
            <a:rect l="l" t="t" r="r" b="b"/>
            <a:pathLst>
              <a:path w="21600" h="21600">
                <a:moveTo>
                  <a:pt x="0" y="0"/>
                </a:moveTo>
                <a:lnTo>
                  <a:pt x="21600" y="21600"/>
                </a:lnTo>
              </a:path>
            </a:pathLst>
          </a:custGeom>
          <a:noFill/>
          <a:ln w="12700">
            <a:solidFill>
              <a:srgbClr val="4472c4"/>
            </a:solidFill>
          </a:ln>
        </p:spPr>
        <p:style>
          <a:lnRef idx="1">
            <a:schemeClr val="accent1"/>
          </a:lnRef>
          <a:fillRef idx="0">
            <a:schemeClr val="accent1"/>
          </a:fillRef>
          <a:effectRef idx="0">
            <a:schemeClr val="accent1"/>
          </a:effectRef>
          <a:fontRef idx="minor"/>
        </p:style>
      </p:sp>
      <p:sp>
        <p:nvSpPr>
          <p:cNvPr id="1325" name="Rectangle 29"/>
          <p:cNvSpPr/>
          <p:nvPr/>
        </p:nvSpPr>
        <p:spPr>
          <a:xfrm>
            <a:off x="9951480" y="4435560"/>
            <a:ext cx="1450440" cy="54540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0000"/>
              </a:lnSpc>
            </a:pPr>
            <a:r>
              <a:rPr b="0" lang="en-US" sz="1800" spc="-1" strike="noStrike">
                <a:solidFill>
                  <a:srgbClr val="ffffff"/>
                </a:solidFill>
                <a:latin typeface="Calibri"/>
              </a:rPr>
              <a:t>Payment</a:t>
            </a:r>
            <a:endParaRPr b="0" lang="en-US" sz="1800" spc="-1" strike="noStrike">
              <a:latin typeface="Arial"/>
            </a:endParaRPr>
          </a:p>
        </p:txBody>
      </p:sp>
      <p:sp>
        <p:nvSpPr>
          <p:cNvPr id="1326" name="Straight Arrow Connector 8"/>
          <p:cNvSpPr/>
          <p:nvPr/>
        </p:nvSpPr>
        <p:spPr>
          <a:xfrm flipV="1">
            <a:off x="4056840" y="3741480"/>
            <a:ext cx="644040" cy="1440"/>
          </a:xfrm>
          <a:custGeom>
            <a:avLst/>
            <a:gdLst/>
            <a:ahLst/>
            <a:rect l="l" t="t" r="r" b="b"/>
            <a:pathLst>
              <a:path w="21600" h="21600">
                <a:moveTo>
                  <a:pt x="0" y="0"/>
                </a:moveTo>
                <a:lnTo>
                  <a:pt x="21600" y="21600"/>
                </a:lnTo>
              </a:path>
            </a:pathLst>
          </a:custGeom>
          <a:noFill/>
          <a:ln w="12700">
            <a:solidFill>
              <a:srgbClr val="4472c4"/>
            </a:solidFill>
            <a:tailEnd len="med" type="triangle" w="med"/>
          </a:ln>
        </p:spPr>
        <p:style>
          <a:lnRef idx="1">
            <a:schemeClr val="accent1"/>
          </a:lnRef>
          <a:fillRef idx="0">
            <a:schemeClr val="accent1"/>
          </a:fillRef>
          <a:effectRef idx="0">
            <a:schemeClr val="accent1"/>
          </a:effectRef>
          <a:fontRef idx="minor"/>
        </p:style>
      </p:sp>
      <p:sp>
        <p:nvSpPr>
          <p:cNvPr id="1327" name="Straight Arrow Connector 30"/>
          <p:cNvSpPr/>
          <p:nvPr/>
        </p:nvSpPr>
        <p:spPr>
          <a:xfrm flipH="1">
            <a:off x="3253680" y="4003920"/>
            <a:ext cx="11160" cy="1608480"/>
          </a:xfrm>
          <a:custGeom>
            <a:avLst/>
            <a:gdLst/>
            <a:ahLst/>
            <a:rect l="l" t="t" r="r" b="b"/>
            <a:pathLst>
              <a:path w="21600" h="21600">
                <a:moveTo>
                  <a:pt x="0" y="0"/>
                </a:moveTo>
                <a:lnTo>
                  <a:pt x="21600" y="21600"/>
                </a:lnTo>
              </a:path>
            </a:pathLst>
          </a:custGeom>
          <a:noFill/>
          <a:ln w="12700">
            <a:solidFill>
              <a:srgbClr val="4472c4"/>
            </a:solidFill>
            <a:tailEnd len="med" type="triangle" w="med"/>
          </a:ln>
        </p:spPr>
        <p:style>
          <a:lnRef idx="1">
            <a:schemeClr val="accent1"/>
          </a:lnRef>
          <a:fillRef idx="0">
            <a:schemeClr val="accent1"/>
          </a:fillRef>
          <a:effectRef idx="0">
            <a:schemeClr val="accent1"/>
          </a:effectRef>
          <a:fontRef idx="minor"/>
        </p:style>
      </p:sp>
      <p:sp>
        <p:nvSpPr>
          <p:cNvPr id="1328" name="Rectangle 31"/>
          <p:cNvSpPr/>
          <p:nvPr/>
        </p:nvSpPr>
        <p:spPr>
          <a:xfrm>
            <a:off x="2717280" y="5612040"/>
            <a:ext cx="1341000" cy="59544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0000"/>
              </a:lnSpc>
            </a:pPr>
            <a:r>
              <a:rPr b="0" lang="en-US" sz="1800" spc="-1" strike="noStrike">
                <a:solidFill>
                  <a:srgbClr val="ffffff"/>
                </a:solidFill>
                <a:latin typeface="Calibri"/>
              </a:rPr>
              <a:t>My Orders</a:t>
            </a:r>
            <a:endParaRPr b="0" lang="en-US" sz="1800" spc="-1" strike="noStrike">
              <a:latin typeface="Arial"/>
            </a:endParaRPr>
          </a:p>
        </p:txBody>
      </p:sp>
      <p:sp>
        <p:nvSpPr>
          <p:cNvPr id="1329" name="Rectangle 32"/>
          <p:cNvSpPr/>
          <p:nvPr/>
        </p:nvSpPr>
        <p:spPr>
          <a:xfrm>
            <a:off x="9951480" y="6065640"/>
            <a:ext cx="1450440" cy="73836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0000"/>
              </a:lnSpc>
            </a:pPr>
            <a:r>
              <a:rPr b="0" lang="en-US" sz="1800" spc="-1" strike="noStrike">
                <a:solidFill>
                  <a:srgbClr val="ffffff"/>
                </a:solidFill>
                <a:latin typeface="Calibri"/>
              </a:rPr>
              <a:t>Order Successful</a:t>
            </a:r>
            <a:endParaRPr b="0" lang="en-US" sz="1800" spc="-1" strike="noStrike">
              <a:latin typeface="Arial"/>
            </a:endParaRPr>
          </a:p>
        </p:txBody>
      </p:sp>
      <p:sp>
        <p:nvSpPr>
          <p:cNvPr id="1330" name="Straight Arrow Connector 33"/>
          <p:cNvSpPr/>
          <p:nvPr/>
        </p:nvSpPr>
        <p:spPr>
          <a:xfrm flipV="1">
            <a:off x="10667160" y="4983120"/>
            <a:ext cx="6840" cy="1087920"/>
          </a:xfrm>
          <a:custGeom>
            <a:avLst/>
            <a:gdLst/>
            <a:ahLst/>
            <a:rect l="l" t="t" r="r" b="b"/>
            <a:pathLst>
              <a:path w="21600" h="21600">
                <a:moveTo>
                  <a:pt x="0" y="0"/>
                </a:moveTo>
                <a:lnTo>
                  <a:pt x="21600" y="21600"/>
                </a:lnTo>
              </a:path>
            </a:pathLst>
          </a:custGeom>
          <a:noFill/>
          <a:ln w="12700">
            <a:solidFill>
              <a:srgbClr val="4472c4"/>
            </a:solidFill>
          </a:ln>
        </p:spPr>
        <p:style>
          <a:lnRef idx="1">
            <a:schemeClr val="accent1"/>
          </a:lnRef>
          <a:fillRef idx="0">
            <a:schemeClr val="accent1"/>
          </a:fillRef>
          <a:effectRef idx="0">
            <a:schemeClr val="accent1"/>
          </a:effectRef>
          <a:fontRef idx="minor"/>
        </p:style>
      </p:sp>
      <p:sp>
        <p:nvSpPr>
          <p:cNvPr id="1331" name="Arrow: Down 34"/>
          <p:cNvSpPr/>
          <p:nvPr/>
        </p:nvSpPr>
        <p:spPr>
          <a:xfrm rot="5700000">
            <a:off x="6825960" y="3365640"/>
            <a:ext cx="462600" cy="5886720"/>
          </a:xfrm>
          <a:prstGeom prst="downArrow">
            <a:avLst>
              <a:gd name="adj1" fmla="val 50000"/>
              <a:gd name="adj2" fmla="val 50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p:style>
        <p:txBody>
          <a:bodyPr anchor="ctr">
            <a:noAutofit/>
          </a:bodyPr>
          <a:p>
            <a:pPr algn="ctr">
              <a:lnSpc>
                <a:spcPct val="100000"/>
              </a:lnSpc>
            </a:pPr>
            <a:r>
              <a:rPr b="0" lang="en-US" sz="1800" spc="-1" strike="noStrike">
                <a:solidFill>
                  <a:srgbClr val="ff0000"/>
                </a:solidFill>
                <a:latin typeface="Calibri"/>
              </a:rPr>
              <a:t>Moves    to</a:t>
            </a:r>
            <a:endParaRPr b="0" lang="en-US" sz="1800" spc="-1" strike="noStrike">
              <a:latin typeface="Arial"/>
            </a:endParaRPr>
          </a:p>
        </p:txBody>
      </p:sp>
      <p:sp>
        <p:nvSpPr>
          <p:cNvPr id="1332" name="Straight Arrow Connector 35"/>
          <p:cNvSpPr/>
          <p:nvPr/>
        </p:nvSpPr>
        <p:spPr>
          <a:xfrm flipH="1" flipV="1">
            <a:off x="3873600" y="4008960"/>
            <a:ext cx="6059520" cy="2351520"/>
          </a:xfrm>
          <a:custGeom>
            <a:avLst/>
            <a:gdLst/>
            <a:ahLst/>
            <a:rect l="l" t="t" r="r" b="b"/>
            <a:pathLst>
              <a:path w="21600" h="21600">
                <a:moveTo>
                  <a:pt x="0" y="0"/>
                </a:moveTo>
                <a:lnTo>
                  <a:pt x="21600" y="21600"/>
                </a:lnTo>
              </a:path>
            </a:pathLst>
          </a:custGeom>
          <a:noFill/>
          <a:ln w="12700">
            <a:solidFill>
              <a:srgbClr val="4472c4"/>
            </a:solidFill>
          </a:ln>
        </p:spPr>
        <p:style>
          <a:lnRef idx="1">
            <a:schemeClr val="accent1"/>
          </a:lnRef>
          <a:fillRef idx="0">
            <a:schemeClr val="accent1"/>
          </a:fillRef>
          <a:effectRef idx="0">
            <a:schemeClr val="accent1"/>
          </a:effectRef>
          <a:fontRef idx="minor"/>
        </p:style>
      </p:sp>
      <p:sp>
        <p:nvSpPr>
          <p:cNvPr id="1333" name="Straight Arrow Connector 36"/>
          <p:cNvSpPr/>
          <p:nvPr/>
        </p:nvSpPr>
        <p:spPr>
          <a:xfrm flipV="1">
            <a:off x="5976360" y="2400480"/>
            <a:ext cx="1637280" cy="1139760"/>
          </a:xfrm>
          <a:custGeom>
            <a:avLst/>
            <a:gdLst/>
            <a:ahLst/>
            <a:rect l="l" t="t" r="r" b="b"/>
            <a:pathLst>
              <a:path w="21600" h="21600">
                <a:moveTo>
                  <a:pt x="0" y="0"/>
                </a:moveTo>
                <a:lnTo>
                  <a:pt x="21600" y="21600"/>
                </a:lnTo>
              </a:path>
            </a:pathLst>
          </a:custGeom>
          <a:noFill/>
          <a:ln w="12700">
            <a:solidFill>
              <a:srgbClr val="4472c4"/>
            </a:solidFill>
            <a:tailEnd len="med" type="triangle" w="med"/>
          </a:ln>
        </p:spPr>
        <p:style>
          <a:lnRef idx="1">
            <a:schemeClr val="accent1"/>
          </a:lnRef>
          <a:fillRef idx="0">
            <a:schemeClr val="accent1"/>
          </a:fillRef>
          <a:effectRef idx="0">
            <a:schemeClr val="accent1"/>
          </a:effectRef>
          <a:fontRef idx="minor"/>
        </p:style>
      </p:sp>
      <p:sp>
        <p:nvSpPr>
          <p:cNvPr id="1334" name="Straight Arrow Connector 37"/>
          <p:cNvSpPr/>
          <p:nvPr/>
        </p:nvSpPr>
        <p:spPr>
          <a:xfrm flipV="1">
            <a:off x="6024600" y="3393360"/>
            <a:ext cx="1608480" cy="281160"/>
          </a:xfrm>
          <a:custGeom>
            <a:avLst/>
            <a:gdLst/>
            <a:ahLst/>
            <a:rect l="l" t="t" r="r" b="b"/>
            <a:pathLst>
              <a:path w="21600" h="21600">
                <a:moveTo>
                  <a:pt x="0" y="0"/>
                </a:moveTo>
                <a:lnTo>
                  <a:pt x="21600" y="21600"/>
                </a:lnTo>
              </a:path>
            </a:pathLst>
          </a:custGeom>
          <a:noFill/>
          <a:ln w="12700">
            <a:solidFill>
              <a:srgbClr val="4472c4"/>
            </a:solidFill>
            <a:tailEnd len="med" type="triangle" w="med"/>
          </a:ln>
        </p:spPr>
        <p:style>
          <a:lnRef idx="1">
            <a:schemeClr val="accent1"/>
          </a:lnRef>
          <a:fillRef idx="0">
            <a:schemeClr val="accent1"/>
          </a:fillRef>
          <a:effectRef idx="0">
            <a:schemeClr val="accent1"/>
          </a:effectRef>
          <a:fontRef idx="minor"/>
        </p:style>
      </p:sp>
      <p:sp>
        <p:nvSpPr>
          <p:cNvPr id="1335" name="Straight Arrow Connector 38"/>
          <p:cNvSpPr/>
          <p:nvPr/>
        </p:nvSpPr>
        <p:spPr>
          <a:xfrm>
            <a:off x="6024600" y="3801240"/>
            <a:ext cx="1608480" cy="460800"/>
          </a:xfrm>
          <a:custGeom>
            <a:avLst/>
            <a:gdLst/>
            <a:ahLst/>
            <a:rect l="l" t="t" r="r" b="b"/>
            <a:pathLst>
              <a:path w="21600" h="21600">
                <a:moveTo>
                  <a:pt x="0" y="0"/>
                </a:moveTo>
                <a:lnTo>
                  <a:pt x="21600" y="21600"/>
                </a:lnTo>
              </a:path>
            </a:pathLst>
          </a:custGeom>
          <a:noFill/>
          <a:ln w="12700">
            <a:solidFill>
              <a:srgbClr val="4472c4"/>
            </a:solidFill>
            <a:tailEnd len="med" type="triangle" w="med"/>
          </a:ln>
        </p:spPr>
        <p:style>
          <a:lnRef idx="1">
            <a:schemeClr val="accent1"/>
          </a:lnRef>
          <a:fillRef idx="0">
            <a:schemeClr val="accent1"/>
          </a:fillRef>
          <a:effectRef idx="0">
            <a:schemeClr val="accent1"/>
          </a:effectRef>
          <a:fontRef idx="minor"/>
        </p:style>
      </p:sp>
      <p:sp>
        <p:nvSpPr>
          <p:cNvPr id="1336" name="Straight Arrow Connector 39"/>
          <p:cNvSpPr/>
          <p:nvPr/>
        </p:nvSpPr>
        <p:spPr>
          <a:xfrm>
            <a:off x="5976360" y="3926880"/>
            <a:ext cx="1685520" cy="1116720"/>
          </a:xfrm>
          <a:custGeom>
            <a:avLst/>
            <a:gdLst/>
            <a:ahLst/>
            <a:rect l="l" t="t" r="r" b="b"/>
            <a:pathLst>
              <a:path w="21600" h="21600">
                <a:moveTo>
                  <a:pt x="0" y="0"/>
                </a:moveTo>
                <a:lnTo>
                  <a:pt x="21600" y="21600"/>
                </a:lnTo>
              </a:path>
            </a:pathLst>
          </a:custGeom>
          <a:noFill/>
          <a:ln w="12700">
            <a:solidFill>
              <a:srgbClr val="4472c4"/>
            </a:solidFill>
            <a:tailEnd len="med" type="triangle" w="med"/>
          </a:ln>
        </p:spPr>
        <p:style>
          <a:lnRef idx="1">
            <a:schemeClr val="accent1"/>
          </a:lnRef>
          <a:fillRef idx="0">
            <a:schemeClr val="accent1"/>
          </a:fillRef>
          <a:effectRef idx="0">
            <a:schemeClr val="accent1"/>
          </a:effectRef>
          <a:fontRef idx="minor"/>
        </p:style>
      </p:sp>
      <p:sp>
        <p:nvSpPr>
          <p:cNvPr id="1337" name="TextBox 6"/>
          <p:cNvSpPr/>
          <p:nvPr/>
        </p:nvSpPr>
        <p:spPr>
          <a:xfrm>
            <a:off x="4039560" y="-1800"/>
            <a:ext cx="5501520" cy="76212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4400" spc="-1" strike="noStrike">
                <a:solidFill>
                  <a:srgbClr val="000000"/>
                </a:solidFill>
                <a:latin typeface="Calibri"/>
              </a:rPr>
              <a:t>Architecture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8" name="Rectangle 10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39" name="Title 1"/>
          <p:cNvSpPr txBox="1"/>
          <p:nvPr/>
        </p:nvSpPr>
        <p:spPr>
          <a:xfrm>
            <a:off x="877320" y="1105560"/>
            <a:ext cx="3781800" cy="3621240"/>
          </a:xfrm>
          <a:prstGeom prst="rect">
            <a:avLst/>
          </a:prstGeom>
          <a:noFill/>
          <a:ln w="0">
            <a:noFill/>
          </a:ln>
        </p:spPr>
        <p:txBody>
          <a:bodyPr anchor="ctr">
            <a:normAutofit/>
          </a:bodyPr>
          <a:p>
            <a:pPr algn="ctr">
              <a:lnSpc>
                <a:spcPct val="100000"/>
              </a:lnSpc>
            </a:pPr>
            <a:r>
              <a:rPr b="1" lang="en-US" sz="4000" spc="-1" strike="noStrike">
                <a:solidFill>
                  <a:srgbClr val="323232"/>
                </a:solidFill>
                <a:latin typeface="Times New Roman"/>
              </a:rPr>
              <a:t>TOOLS</a:t>
            </a:r>
            <a:endParaRPr b="0" lang="en-US" sz="4000" spc="-1" strike="noStrike">
              <a:solidFill>
                <a:srgbClr val="000000"/>
              </a:solidFill>
              <a:latin typeface="Avenir Next LT Pro"/>
            </a:endParaRPr>
          </a:p>
        </p:txBody>
      </p:sp>
      <p:grpSp>
        <p:nvGrpSpPr>
          <p:cNvPr id="1340" name="Group 105"/>
          <p:cNvGrpSpPr/>
          <p:nvPr/>
        </p:nvGrpSpPr>
        <p:grpSpPr>
          <a:xfrm>
            <a:off x="0" y="5813280"/>
            <a:ext cx="12191760" cy="653040"/>
            <a:chOff x="0" y="5813280"/>
            <a:chExt cx="12191760" cy="653040"/>
          </a:xfrm>
        </p:grpSpPr>
        <p:sp>
          <p:nvSpPr>
            <p:cNvPr id="1341" name="Freeform 6"/>
            <p:cNvSpPr/>
            <p:nvPr/>
          </p:nvSpPr>
          <p:spPr>
            <a:xfrm>
              <a:off x="4015800" y="6246720"/>
              <a:ext cx="12312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1342" name="Freeform 105"/>
            <p:cNvSpPr/>
            <p:nvPr/>
          </p:nvSpPr>
          <p:spPr>
            <a:xfrm>
              <a:off x="1950120" y="5818680"/>
              <a:ext cx="14004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343" name="Freeform 106"/>
            <p:cNvSpPr/>
            <p:nvPr/>
          </p:nvSpPr>
          <p:spPr>
            <a:xfrm>
              <a:off x="568440" y="5829840"/>
              <a:ext cx="13392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344" name="Freeform 107"/>
            <p:cNvSpPr/>
            <p:nvPr/>
          </p:nvSpPr>
          <p:spPr>
            <a:xfrm>
              <a:off x="2189520" y="5906520"/>
              <a:ext cx="15336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345" name="Freeform 108"/>
            <p:cNvSpPr/>
            <p:nvPr/>
          </p:nvSpPr>
          <p:spPr>
            <a:xfrm>
              <a:off x="1179000" y="5842080"/>
              <a:ext cx="12060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1346" name="Freeform 109"/>
            <p:cNvSpPr/>
            <p:nvPr/>
          </p:nvSpPr>
          <p:spPr>
            <a:xfrm>
              <a:off x="1658880" y="5845320"/>
              <a:ext cx="15336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1347" name="Freeform 110"/>
            <p:cNvSpPr/>
            <p:nvPr/>
          </p:nvSpPr>
          <p:spPr>
            <a:xfrm>
              <a:off x="333720" y="5847120"/>
              <a:ext cx="12672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348" name="Freeform 111"/>
            <p:cNvSpPr/>
            <p:nvPr/>
          </p:nvSpPr>
          <p:spPr>
            <a:xfrm>
              <a:off x="1401480" y="5857560"/>
              <a:ext cx="13032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1349" name="Freeform 112"/>
            <p:cNvSpPr/>
            <p:nvPr/>
          </p:nvSpPr>
          <p:spPr>
            <a:xfrm>
              <a:off x="841680" y="5813280"/>
              <a:ext cx="11700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350" name="Freeform 122"/>
            <p:cNvSpPr/>
            <p:nvPr/>
          </p:nvSpPr>
          <p:spPr>
            <a:xfrm>
              <a:off x="1565640" y="6147360"/>
              <a:ext cx="12672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1351" name="Freeform 123"/>
            <p:cNvSpPr/>
            <p:nvPr/>
          </p:nvSpPr>
          <p:spPr>
            <a:xfrm>
              <a:off x="189720" y="6116760"/>
              <a:ext cx="14004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352" name="Freeform 130"/>
            <p:cNvSpPr/>
            <p:nvPr/>
          </p:nvSpPr>
          <p:spPr>
            <a:xfrm>
              <a:off x="465840" y="6113520"/>
              <a:ext cx="15660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353" name="Freeform 131"/>
            <p:cNvSpPr/>
            <p:nvPr/>
          </p:nvSpPr>
          <p:spPr>
            <a:xfrm>
              <a:off x="1038600" y="6144480"/>
              <a:ext cx="11700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sp>
          <p:nvSpPr>
            <p:cNvPr id="1354" name="Freeform 132"/>
            <p:cNvSpPr/>
            <p:nvPr/>
          </p:nvSpPr>
          <p:spPr>
            <a:xfrm>
              <a:off x="1872720" y="6185880"/>
              <a:ext cx="126720" cy="69120"/>
            </a:xfrm>
            <a:custGeom>
              <a:avLst/>
              <a:gdLst/>
              <a:ahLst/>
              <a:rect l="l" t="t" r="r" b="b"/>
              <a:pathLst>
                <a:path w="39" h="23">
                  <a:moveTo>
                    <a:pt x="16" y="0"/>
                  </a:moveTo>
                  <a:cubicBezTo>
                    <a:pt x="39" y="8"/>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355" name="Freeform 134"/>
            <p:cNvSpPr/>
            <p:nvPr/>
          </p:nvSpPr>
          <p:spPr>
            <a:xfrm>
              <a:off x="2068200" y="6192000"/>
              <a:ext cx="123120" cy="117000"/>
            </a:xfrm>
            <a:custGeom>
              <a:avLst/>
              <a:gdLst/>
              <a:ahLst/>
              <a:rect l="l" t="t" r="r" b="b"/>
              <a:pathLst>
                <a:path w="38" h="39">
                  <a:moveTo>
                    <a:pt x="20" y="2"/>
                  </a:moveTo>
                  <a:cubicBezTo>
                    <a:pt x="34" y="0"/>
                    <a:pt x="38" y="8"/>
                    <a:pt x="38" y="19"/>
                  </a:cubicBezTo>
                  <a:cubicBezTo>
                    <a:pt x="24" y="39"/>
                    <a:pt x="0" y="13"/>
                    <a:pt x="20" y="2"/>
                  </a:cubicBezTo>
                  <a:close/>
                </a:path>
              </a:pathLst>
            </a:custGeom>
            <a:solidFill>
              <a:schemeClr val="bg2">
                <a:lumMod val="90000"/>
              </a:schemeClr>
            </a:solidFill>
            <a:ln w="0">
              <a:noFill/>
            </a:ln>
          </p:spPr>
          <p:style>
            <a:lnRef idx="0"/>
            <a:fillRef idx="0"/>
            <a:effectRef idx="0"/>
            <a:fontRef idx="minor"/>
          </p:style>
        </p:sp>
        <p:sp>
          <p:nvSpPr>
            <p:cNvPr id="1356" name="Freeform 135"/>
            <p:cNvSpPr/>
            <p:nvPr/>
          </p:nvSpPr>
          <p:spPr>
            <a:xfrm>
              <a:off x="745560" y="6098040"/>
              <a:ext cx="12744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1357" name="Freeform 141"/>
            <p:cNvSpPr/>
            <p:nvPr/>
          </p:nvSpPr>
          <p:spPr>
            <a:xfrm>
              <a:off x="1272240" y="6172560"/>
              <a:ext cx="16272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1358" name="Freeform 91"/>
            <p:cNvSpPr/>
            <p:nvPr/>
          </p:nvSpPr>
          <p:spPr>
            <a:xfrm>
              <a:off x="2687760" y="5905440"/>
              <a:ext cx="11772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1359" name="Freeform 92"/>
            <p:cNvSpPr/>
            <p:nvPr/>
          </p:nvSpPr>
          <p:spPr>
            <a:xfrm>
              <a:off x="2433240" y="5842080"/>
              <a:ext cx="14004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360" name="Freeform 93"/>
            <p:cNvSpPr/>
            <p:nvPr/>
          </p:nvSpPr>
          <p:spPr>
            <a:xfrm>
              <a:off x="3311280" y="5864760"/>
              <a:ext cx="12672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1361" name="Freeform 94"/>
            <p:cNvSpPr/>
            <p:nvPr/>
          </p:nvSpPr>
          <p:spPr>
            <a:xfrm>
              <a:off x="5233680" y="5950800"/>
              <a:ext cx="13716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1362" name="Freeform 95"/>
            <p:cNvSpPr/>
            <p:nvPr/>
          </p:nvSpPr>
          <p:spPr>
            <a:xfrm>
              <a:off x="3025440" y="5895000"/>
              <a:ext cx="11700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363" name="Freeform 96"/>
            <p:cNvSpPr/>
            <p:nvPr/>
          </p:nvSpPr>
          <p:spPr>
            <a:xfrm>
              <a:off x="3541680" y="5901480"/>
              <a:ext cx="14616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1364" name="Freeform 97"/>
            <p:cNvSpPr/>
            <p:nvPr/>
          </p:nvSpPr>
          <p:spPr>
            <a:xfrm>
              <a:off x="4730400" y="5904000"/>
              <a:ext cx="18936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1365" name="Freeform 98"/>
            <p:cNvSpPr/>
            <p:nvPr/>
          </p:nvSpPr>
          <p:spPr>
            <a:xfrm>
              <a:off x="4214160" y="5904000"/>
              <a:ext cx="14688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1366" name="Freeform 99"/>
            <p:cNvSpPr/>
            <p:nvPr/>
          </p:nvSpPr>
          <p:spPr>
            <a:xfrm>
              <a:off x="4406400" y="5904000"/>
              <a:ext cx="21852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1367" name="Freeform 100"/>
            <p:cNvSpPr/>
            <p:nvPr/>
          </p:nvSpPr>
          <p:spPr>
            <a:xfrm>
              <a:off x="3861000" y="5904000"/>
              <a:ext cx="12744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1368" name="Freeform 101"/>
            <p:cNvSpPr/>
            <p:nvPr/>
          </p:nvSpPr>
          <p:spPr>
            <a:xfrm>
              <a:off x="5053320" y="5910480"/>
              <a:ext cx="13716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1369" name="Freeform 102"/>
            <p:cNvSpPr/>
            <p:nvPr/>
          </p:nvSpPr>
          <p:spPr>
            <a:xfrm>
              <a:off x="5710680" y="5913720"/>
              <a:ext cx="12060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1370" name="Freeform 103"/>
            <p:cNvSpPr/>
            <p:nvPr/>
          </p:nvSpPr>
          <p:spPr>
            <a:xfrm>
              <a:off x="5889960" y="5919480"/>
              <a:ext cx="14004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371" name="Freeform 104"/>
            <p:cNvSpPr/>
            <p:nvPr/>
          </p:nvSpPr>
          <p:spPr>
            <a:xfrm>
              <a:off x="2453760" y="591948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372" name="Freeform 113"/>
            <p:cNvSpPr/>
            <p:nvPr/>
          </p:nvSpPr>
          <p:spPr>
            <a:xfrm>
              <a:off x="4831920" y="596520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1373" name="Freeform 114"/>
            <p:cNvSpPr/>
            <p:nvPr/>
          </p:nvSpPr>
          <p:spPr>
            <a:xfrm>
              <a:off x="3603600" y="596520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374" name="Freeform 115"/>
            <p:cNvSpPr/>
            <p:nvPr/>
          </p:nvSpPr>
          <p:spPr>
            <a:xfrm>
              <a:off x="4263480" y="597096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375" name="Freeform 117"/>
            <p:cNvSpPr/>
            <p:nvPr/>
          </p:nvSpPr>
          <p:spPr>
            <a:xfrm>
              <a:off x="5951520" y="598320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376" name="Freeform 118"/>
            <p:cNvSpPr/>
            <p:nvPr/>
          </p:nvSpPr>
          <p:spPr>
            <a:xfrm>
              <a:off x="6510240" y="5986440"/>
              <a:ext cx="13032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377" name="Freeform 119"/>
            <p:cNvSpPr/>
            <p:nvPr/>
          </p:nvSpPr>
          <p:spPr>
            <a:xfrm>
              <a:off x="6327720" y="5927040"/>
              <a:ext cx="12672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1378" name="Freeform 120"/>
            <p:cNvSpPr/>
            <p:nvPr/>
          </p:nvSpPr>
          <p:spPr>
            <a:xfrm>
              <a:off x="3807000" y="622908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379" name="Freeform 121"/>
            <p:cNvSpPr/>
            <p:nvPr/>
          </p:nvSpPr>
          <p:spPr>
            <a:xfrm>
              <a:off x="3522240" y="6239880"/>
              <a:ext cx="13284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1380" name="Freeform 125"/>
            <p:cNvSpPr/>
            <p:nvPr/>
          </p:nvSpPr>
          <p:spPr>
            <a:xfrm>
              <a:off x="2304360" y="621792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381" name="Freeform 126"/>
            <p:cNvSpPr/>
            <p:nvPr/>
          </p:nvSpPr>
          <p:spPr>
            <a:xfrm>
              <a:off x="3237120" y="6229800"/>
              <a:ext cx="150480" cy="78840"/>
            </a:xfrm>
            <a:custGeom>
              <a:avLst/>
              <a:gdLst/>
              <a:ahLst/>
              <a:rect l="l" t="t" r="r" b="b"/>
              <a:pathLst>
                <a:path w="46" h="26">
                  <a:moveTo>
                    <a:pt x="23" y="0"/>
                  </a:moveTo>
                  <a:cubicBezTo>
                    <a:pt x="32" y="2"/>
                    <a:pt x="46" y="22"/>
                    <a:pt x="29" y="26"/>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1382" name="Freeform 127"/>
            <p:cNvSpPr/>
            <p:nvPr/>
          </p:nvSpPr>
          <p:spPr>
            <a:xfrm>
              <a:off x="4208040" y="6229800"/>
              <a:ext cx="136440" cy="78840"/>
            </a:xfrm>
            <a:custGeom>
              <a:avLst/>
              <a:gdLst/>
              <a:ahLst/>
              <a:rect l="l" t="t" r="r" b="b"/>
              <a:pathLst>
                <a:path w="42" h="26">
                  <a:moveTo>
                    <a:pt x="28" y="0"/>
                  </a:moveTo>
                  <a:cubicBezTo>
                    <a:pt x="42" y="4"/>
                    <a:pt x="38" y="23"/>
                    <a:pt x="23" y="26"/>
                  </a:cubicBezTo>
                  <a:cubicBezTo>
                    <a:pt x="0" y="26"/>
                    <a:pt x="8" y="5"/>
                    <a:pt x="28" y="0"/>
                  </a:cubicBezTo>
                  <a:close/>
                </a:path>
              </a:pathLst>
            </a:custGeom>
            <a:solidFill>
              <a:schemeClr val="bg2">
                <a:lumMod val="90000"/>
              </a:schemeClr>
            </a:solidFill>
            <a:ln w="0">
              <a:noFill/>
            </a:ln>
          </p:spPr>
          <p:style>
            <a:lnRef idx="0"/>
            <a:fillRef idx="0"/>
            <a:effectRef idx="0"/>
            <a:fontRef idx="minor"/>
          </p:style>
        </p:sp>
        <p:sp>
          <p:nvSpPr>
            <p:cNvPr id="1383" name="Freeform 128"/>
            <p:cNvSpPr/>
            <p:nvPr/>
          </p:nvSpPr>
          <p:spPr>
            <a:xfrm>
              <a:off x="2741400" y="6233040"/>
              <a:ext cx="130320" cy="78120"/>
            </a:xfrm>
            <a:custGeom>
              <a:avLst/>
              <a:gdLst/>
              <a:ahLst/>
              <a:rect l="l" t="t" r="r" b="b"/>
              <a:pathLst>
                <a:path w="40" h="26">
                  <a:moveTo>
                    <a:pt x="18" y="0"/>
                  </a:moveTo>
                  <a:cubicBezTo>
                    <a:pt x="40" y="9"/>
                    <a:pt x="28" y="26"/>
                    <a:pt x="7" y="20"/>
                  </a:cubicBezTo>
                  <a:cubicBezTo>
                    <a:pt x="0" y="8"/>
                    <a:pt x="6" y="1"/>
                    <a:pt x="18" y="0"/>
                  </a:cubicBezTo>
                  <a:close/>
                </a:path>
              </a:pathLst>
            </a:custGeom>
            <a:solidFill>
              <a:schemeClr val="bg2">
                <a:lumMod val="90000"/>
              </a:schemeClr>
            </a:solidFill>
            <a:ln w="0">
              <a:noFill/>
            </a:ln>
          </p:spPr>
          <p:style>
            <a:lnRef idx="0"/>
            <a:fillRef idx="0"/>
            <a:effectRef idx="0"/>
            <a:fontRef idx="minor"/>
          </p:style>
        </p:sp>
        <p:sp>
          <p:nvSpPr>
            <p:cNvPr id="1384" name="Freeform 129"/>
            <p:cNvSpPr/>
            <p:nvPr/>
          </p:nvSpPr>
          <p:spPr>
            <a:xfrm>
              <a:off x="4681080" y="6233040"/>
              <a:ext cx="146880" cy="109080"/>
            </a:xfrm>
            <a:custGeom>
              <a:avLst/>
              <a:gdLst/>
              <a:ahLst/>
              <a:rect l="l" t="t" r="r" b="b"/>
              <a:pathLst>
                <a:path w="45" h="36">
                  <a:moveTo>
                    <a:pt x="28" y="0"/>
                  </a:moveTo>
                  <a:cubicBezTo>
                    <a:pt x="34" y="1"/>
                    <a:pt x="45" y="11"/>
                    <a:pt x="42" y="20"/>
                  </a:cubicBezTo>
                  <a:cubicBezTo>
                    <a:pt x="25" y="36"/>
                    <a:pt x="0" y="7"/>
                    <a:pt x="28" y="0"/>
                  </a:cubicBezTo>
                  <a:close/>
                </a:path>
              </a:pathLst>
            </a:custGeom>
            <a:solidFill>
              <a:schemeClr val="bg2">
                <a:lumMod val="90000"/>
              </a:schemeClr>
            </a:solidFill>
            <a:ln w="0">
              <a:noFill/>
            </a:ln>
          </p:spPr>
          <p:style>
            <a:lnRef idx="0"/>
            <a:fillRef idx="0"/>
            <a:effectRef idx="0"/>
            <a:fontRef idx="minor"/>
          </p:style>
        </p:sp>
        <p:sp>
          <p:nvSpPr>
            <p:cNvPr id="1385" name="Freeform 133"/>
            <p:cNvSpPr/>
            <p:nvPr/>
          </p:nvSpPr>
          <p:spPr>
            <a:xfrm>
              <a:off x="4488480" y="6242040"/>
              <a:ext cx="13644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386" name="Freeform 136"/>
            <p:cNvSpPr/>
            <p:nvPr/>
          </p:nvSpPr>
          <p:spPr>
            <a:xfrm>
              <a:off x="5545080" y="6253920"/>
              <a:ext cx="12672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387" name="Freeform 137"/>
            <p:cNvSpPr/>
            <p:nvPr/>
          </p:nvSpPr>
          <p:spPr>
            <a:xfrm>
              <a:off x="5246640" y="625752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1388" name="Freeform 138"/>
            <p:cNvSpPr/>
            <p:nvPr/>
          </p:nvSpPr>
          <p:spPr>
            <a:xfrm>
              <a:off x="4995000" y="6260040"/>
              <a:ext cx="117000" cy="78840"/>
            </a:xfrm>
            <a:custGeom>
              <a:avLst/>
              <a:gdLst/>
              <a:ahLst/>
              <a:rect l="l" t="t" r="r" b="b"/>
              <a:pathLst>
                <a:path w="36" h="26">
                  <a:moveTo>
                    <a:pt x="21" y="0"/>
                  </a:moveTo>
                  <a:cubicBezTo>
                    <a:pt x="32" y="4"/>
                    <a:pt x="36" y="23"/>
                    <a:pt x="21" y="26"/>
                  </a:cubicBezTo>
                  <a:cubicBezTo>
                    <a:pt x="1" y="24"/>
                    <a:pt x="0" y="2"/>
                    <a:pt x="21" y="0"/>
                  </a:cubicBezTo>
                  <a:close/>
                </a:path>
              </a:pathLst>
            </a:custGeom>
            <a:solidFill>
              <a:schemeClr val="bg2">
                <a:lumMod val="90000"/>
              </a:schemeClr>
            </a:solidFill>
            <a:ln w="0">
              <a:noFill/>
            </a:ln>
          </p:spPr>
          <p:style>
            <a:lnRef idx="0"/>
            <a:fillRef idx="0"/>
            <a:effectRef idx="0"/>
            <a:fontRef idx="minor"/>
          </p:style>
        </p:sp>
        <p:sp>
          <p:nvSpPr>
            <p:cNvPr id="1389" name="Freeform 139"/>
            <p:cNvSpPr/>
            <p:nvPr/>
          </p:nvSpPr>
          <p:spPr>
            <a:xfrm>
              <a:off x="6510240" y="6266520"/>
              <a:ext cx="13032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2">
                <a:lumMod val="90000"/>
              </a:schemeClr>
            </a:solidFill>
            <a:ln w="0">
              <a:noFill/>
            </a:ln>
          </p:spPr>
          <p:style>
            <a:lnRef idx="0"/>
            <a:fillRef idx="0"/>
            <a:effectRef idx="0"/>
            <a:fontRef idx="minor"/>
          </p:style>
        </p:sp>
        <p:sp>
          <p:nvSpPr>
            <p:cNvPr id="1390" name="Freeform 140"/>
            <p:cNvSpPr/>
            <p:nvPr/>
          </p:nvSpPr>
          <p:spPr>
            <a:xfrm>
              <a:off x="2982960" y="6269760"/>
              <a:ext cx="136440" cy="95760"/>
            </a:xfrm>
            <a:custGeom>
              <a:avLst/>
              <a:gdLst/>
              <a:ahLst/>
              <a:rect l="l" t="t" r="r" b="b"/>
              <a:pathLst>
                <a:path w="42" h="32">
                  <a:moveTo>
                    <a:pt x="25" y="0"/>
                  </a:moveTo>
                  <a:cubicBezTo>
                    <a:pt x="42" y="13"/>
                    <a:pt x="15" y="32"/>
                    <a:pt x="4" y="18"/>
                  </a:cubicBezTo>
                  <a:cubicBezTo>
                    <a:pt x="0" y="5"/>
                    <a:pt x="16" y="0"/>
                    <a:pt x="25" y="0"/>
                  </a:cubicBezTo>
                  <a:close/>
                </a:path>
              </a:pathLst>
            </a:custGeom>
            <a:solidFill>
              <a:schemeClr val="bg2">
                <a:lumMod val="90000"/>
              </a:schemeClr>
            </a:solidFill>
            <a:ln w="0">
              <a:noFill/>
            </a:ln>
          </p:spPr>
          <p:style>
            <a:lnRef idx="0"/>
            <a:fillRef idx="0"/>
            <a:effectRef idx="0"/>
            <a:fontRef idx="minor"/>
          </p:style>
        </p:sp>
        <p:sp>
          <p:nvSpPr>
            <p:cNvPr id="1391" name="Freeform 142"/>
            <p:cNvSpPr/>
            <p:nvPr/>
          </p:nvSpPr>
          <p:spPr>
            <a:xfrm>
              <a:off x="4746240" y="6296760"/>
              <a:ext cx="3240" cy="5400"/>
            </a:xfrm>
            <a:custGeom>
              <a:avLst/>
              <a:gdLst/>
              <a:ahLst/>
              <a:rect l="l" t="t" r="r" b="b"/>
              <a:pathLst>
                <a:path w="1" h="2">
                  <a:moveTo>
                    <a:pt x="0" y="0"/>
                  </a:moveTo>
                  <a:cubicBezTo>
                    <a:pt x="1" y="1"/>
                    <a:pt x="1"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392" name="Freeform 143"/>
            <p:cNvSpPr/>
            <p:nvPr/>
          </p:nvSpPr>
          <p:spPr>
            <a:xfrm>
              <a:off x="5769000" y="6300000"/>
              <a:ext cx="120600" cy="78120"/>
            </a:xfrm>
            <a:custGeom>
              <a:avLst/>
              <a:gdLst/>
              <a:ahLst/>
              <a:rect l="l" t="t" r="r" b="b"/>
              <a:pathLst>
                <a:path w="37" h="26">
                  <a:moveTo>
                    <a:pt x="21" y="0"/>
                  </a:moveTo>
                  <a:cubicBezTo>
                    <a:pt x="32" y="2"/>
                    <a:pt x="37" y="23"/>
                    <a:pt x="22" y="26"/>
                  </a:cubicBezTo>
                  <a:cubicBezTo>
                    <a:pt x="3" y="26"/>
                    <a:pt x="0" y="1"/>
                    <a:pt x="21" y="0"/>
                  </a:cubicBezTo>
                  <a:close/>
                </a:path>
              </a:pathLst>
            </a:custGeom>
            <a:solidFill>
              <a:schemeClr val="bg2">
                <a:lumMod val="90000"/>
              </a:schemeClr>
            </a:solidFill>
            <a:ln w="0">
              <a:noFill/>
            </a:ln>
          </p:spPr>
          <p:style>
            <a:lnRef idx="0"/>
            <a:fillRef idx="0"/>
            <a:effectRef idx="0"/>
            <a:fontRef idx="minor"/>
          </p:style>
        </p:sp>
        <p:sp>
          <p:nvSpPr>
            <p:cNvPr id="1393" name="Freeform 144"/>
            <p:cNvSpPr/>
            <p:nvPr/>
          </p:nvSpPr>
          <p:spPr>
            <a:xfrm>
              <a:off x="6036480" y="6296760"/>
              <a:ext cx="14076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1394" name="Freeform 145"/>
            <p:cNvSpPr/>
            <p:nvPr/>
          </p:nvSpPr>
          <p:spPr>
            <a:xfrm>
              <a:off x="6245640" y="6302520"/>
              <a:ext cx="12060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1395" name="Freeform 8"/>
            <p:cNvSpPr/>
            <p:nvPr/>
          </p:nvSpPr>
          <p:spPr>
            <a:xfrm>
              <a:off x="6699240" y="6260400"/>
              <a:ext cx="13032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396" name="Freeform 8"/>
            <p:cNvSpPr/>
            <p:nvPr/>
          </p:nvSpPr>
          <p:spPr>
            <a:xfrm>
              <a:off x="75600" y="5822640"/>
              <a:ext cx="13032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397" name="Freeform 106"/>
            <p:cNvSpPr/>
            <p:nvPr/>
          </p:nvSpPr>
          <p:spPr>
            <a:xfrm>
              <a:off x="0" y="6037200"/>
              <a:ext cx="13392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398" name="Freeform 120"/>
            <p:cNvSpPr/>
            <p:nvPr/>
          </p:nvSpPr>
          <p:spPr>
            <a:xfrm>
              <a:off x="6111720" y="592272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399" name="Freeform 120"/>
            <p:cNvSpPr/>
            <p:nvPr/>
          </p:nvSpPr>
          <p:spPr>
            <a:xfrm>
              <a:off x="6691320" y="593172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400" name="Freeform 125"/>
            <p:cNvSpPr/>
            <p:nvPr/>
          </p:nvSpPr>
          <p:spPr>
            <a:xfrm>
              <a:off x="2518200" y="621108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401" name="Freeform 137"/>
            <p:cNvSpPr/>
            <p:nvPr/>
          </p:nvSpPr>
          <p:spPr>
            <a:xfrm>
              <a:off x="5433480" y="594360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1402" name="Freeform 6"/>
            <p:cNvSpPr/>
            <p:nvPr/>
          </p:nvSpPr>
          <p:spPr>
            <a:xfrm>
              <a:off x="10638720" y="6290280"/>
              <a:ext cx="12312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1403" name="Freeform 105"/>
            <p:cNvSpPr/>
            <p:nvPr/>
          </p:nvSpPr>
          <p:spPr>
            <a:xfrm>
              <a:off x="8542800" y="5976000"/>
              <a:ext cx="14004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404" name="Freeform 106"/>
            <p:cNvSpPr/>
            <p:nvPr/>
          </p:nvSpPr>
          <p:spPr>
            <a:xfrm>
              <a:off x="7200000" y="5930640"/>
              <a:ext cx="13392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405" name="Freeform 107"/>
            <p:cNvSpPr/>
            <p:nvPr/>
          </p:nvSpPr>
          <p:spPr>
            <a:xfrm>
              <a:off x="8821080" y="6007320"/>
              <a:ext cx="15336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406" name="Freeform 108"/>
            <p:cNvSpPr/>
            <p:nvPr/>
          </p:nvSpPr>
          <p:spPr>
            <a:xfrm>
              <a:off x="7810560" y="5942880"/>
              <a:ext cx="12060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1407" name="Freeform 109"/>
            <p:cNvSpPr/>
            <p:nvPr/>
          </p:nvSpPr>
          <p:spPr>
            <a:xfrm>
              <a:off x="8299800" y="5975640"/>
              <a:ext cx="15336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1408" name="Freeform 110"/>
            <p:cNvSpPr/>
            <p:nvPr/>
          </p:nvSpPr>
          <p:spPr>
            <a:xfrm>
              <a:off x="6922440" y="5947920"/>
              <a:ext cx="12672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409" name="Freeform 111"/>
            <p:cNvSpPr/>
            <p:nvPr/>
          </p:nvSpPr>
          <p:spPr>
            <a:xfrm>
              <a:off x="8033040" y="5958360"/>
              <a:ext cx="13032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1410" name="Freeform 112"/>
            <p:cNvSpPr/>
            <p:nvPr/>
          </p:nvSpPr>
          <p:spPr>
            <a:xfrm>
              <a:off x="7520400" y="5946120"/>
              <a:ext cx="11700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411" name="Freeform 122"/>
            <p:cNvSpPr/>
            <p:nvPr/>
          </p:nvSpPr>
          <p:spPr>
            <a:xfrm>
              <a:off x="8277120" y="6260400"/>
              <a:ext cx="12672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1412" name="Freeform 130"/>
            <p:cNvSpPr/>
            <p:nvPr/>
          </p:nvSpPr>
          <p:spPr>
            <a:xfrm>
              <a:off x="7020360" y="6263640"/>
              <a:ext cx="15660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413" name="Freeform 131"/>
            <p:cNvSpPr/>
            <p:nvPr/>
          </p:nvSpPr>
          <p:spPr>
            <a:xfrm>
              <a:off x="7651440" y="6247080"/>
              <a:ext cx="11700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sp>
          <p:nvSpPr>
            <p:cNvPr id="1414" name="Freeform 132"/>
            <p:cNvSpPr/>
            <p:nvPr/>
          </p:nvSpPr>
          <p:spPr>
            <a:xfrm>
              <a:off x="8504280" y="6286680"/>
              <a:ext cx="126720" cy="69120"/>
            </a:xfrm>
            <a:custGeom>
              <a:avLst/>
              <a:gdLst/>
              <a:ahLst/>
              <a:rect l="l" t="t" r="r" b="b"/>
              <a:pathLst>
                <a:path w="39" h="23">
                  <a:moveTo>
                    <a:pt x="16" y="0"/>
                  </a:moveTo>
                  <a:cubicBezTo>
                    <a:pt x="39" y="8"/>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415" name="Freeform 134"/>
            <p:cNvSpPr/>
            <p:nvPr/>
          </p:nvSpPr>
          <p:spPr>
            <a:xfrm>
              <a:off x="8699760" y="6292800"/>
              <a:ext cx="123120" cy="117000"/>
            </a:xfrm>
            <a:custGeom>
              <a:avLst/>
              <a:gdLst/>
              <a:ahLst/>
              <a:rect l="l" t="t" r="r" b="b"/>
              <a:pathLst>
                <a:path w="38" h="39">
                  <a:moveTo>
                    <a:pt x="20" y="2"/>
                  </a:moveTo>
                  <a:cubicBezTo>
                    <a:pt x="34" y="0"/>
                    <a:pt x="38" y="8"/>
                    <a:pt x="38" y="19"/>
                  </a:cubicBezTo>
                  <a:cubicBezTo>
                    <a:pt x="24" y="39"/>
                    <a:pt x="0" y="13"/>
                    <a:pt x="20" y="2"/>
                  </a:cubicBezTo>
                  <a:close/>
                </a:path>
              </a:pathLst>
            </a:custGeom>
            <a:solidFill>
              <a:schemeClr val="bg2">
                <a:lumMod val="90000"/>
              </a:schemeClr>
            </a:solidFill>
            <a:ln w="0">
              <a:noFill/>
            </a:ln>
          </p:spPr>
          <p:style>
            <a:lnRef idx="0"/>
            <a:fillRef idx="0"/>
            <a:effectRef idx="0"/>
            <a:fontRef idx="minor"/>
          </p:style>
        </p:sp>
        <p:sp>
          <p:nvSpPr>
            <p:cNvPr id="1416" name="Freeform 135"/>
            <p:cNvSpPr/>
            <p:nvPr/>
          </p:nvSpPr>
          <p:spPr>
            <a:xfrm>
              <a:off x="7366320" y="6265440"/>
              <a:ext cx="12744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1417" name="Freeform 141"/>
            <p:cNvSpPr/>
            <p:nvPr/>
          </p:nvSpPr>
          <p:spPr>
            <a:xfrm>
              <a:off x="7831800" y="6249240"/>
              <a:ext cx="16272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1418" name="Freeform 91"/>
            <p:cNvSpPr/>
            <p:nvPr/>
          </p:nvSpPr>
          <p:spPr>
            <a:xfrm>
              <a:off x="9319320" y="6006240"/>
              <a:ext cx="11772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1419" name="Freeform 92"/>
            <p:cNvSpPr/>
            <p:nvPr/>
          </p:nvSpPr>
          <p:spPr>
            <a:xfrm>
              <a:off x="9064800" y="5942880"/>
              <a:ext cx="14004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420" name="Freeform 93"/>
            <p:cNvSpPr/>
            <p:nvPr/>
          </p:nvSpPr>
          <p:spPr>
            <a:xfrm>
              <a:off x="9886680" y="6013080"/>
              <a:ext cx="12672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1421" name="Freeform 94"/>
            <p:cNvSpPr/>
            <p:nvPr/>
          </p:nvSpPr>
          <p:spPr>
            <a:xfrm>
              <a:off x="11865240" y="6051600"/>
              <a:ext cx="13716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1422" name="Freeform 95"/>
            <p:cNvSpPr/>
            <p:nvPr/>
          </p:nvSpPr>
          <p:spPr>
            <a:xfrm>
              <a:off x="9657000" y="5995800"/>
              <a:ext cx="11700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423" name="Freeform 96"/>
            <p:cNvSpPr/>
            <p:nvPr/>
          </p:nvSpPr>
          <p:spPr>
            <a:xfrm>
              <a:off x="10173240" y="6002280"/>
              <a:ext cx="14616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1424" name="Freeform 97"/>
            <p:cNvSpPr/>
            <p:nvPr/>
          </p:nvSpPr>
          <p:spPr>
            <a:xfrm>
              <a:off x="11361960" y="6004800"/>
              <a:ext cx="18936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1425" name="Freeform 98"/>
            <p:cNvSpPr/>
            <p:nvPr/>
          </p:nvSpPr>
          <p:spPr>
            <a:xfrm>
              <a:off x="10845720" y="6004800"/>
              <a:ext cx="14688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1426" name="Freeform 99"/>
            <p:cNvSpPr/>
            <p:nvPr/>
          </p:nvSpPr>
          <p:spPr>
            <a:xfrm>
              <a:off x="11037960" y="6004800"/>
              <a:ext cx="21852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1427" name="Freeform 100"/>
            <p:cNvSpPr/>
            <p:nvPr/>
          </p:nvSpPr>
          <p:spPr>
            <a:xfrm>
              <a:off x="10492560" y="6004800"/>
              <a:ext cx="12744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1428" name="Freeform 101"/>
            <p:cNvSpPr/>
            <p:nvPr/>
          </p:nvSpPr>
          <p:spPr>
            <a:xfrm>
              <a:off x="11684880" y="6011280"/>
              <a:ext cx="13716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1429" name="Freeform 104"/>
            <p:cNvSpPr/>
            <p:nvPr/>
          </p:nvSpPr>
          <p:spPr>
            <a:xfrm>
              <a:off x="9085320" y="602028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430" name="Freeform 113"/>
            <p:cNvSpPr/>
            <p:nvPr/>
          </p:nvSpPr>
          <p:spPr>
            <a:xfrm>
              <a:off x="11463480" y="606600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1431" name="Freeform 114"/>
            <p:cNvSpPr/>
            <p:nvPr/>
          </p:nvSpPr>
          <p:spPr>
            <a:xfrm>
              <a:off x="10235160" y="606600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432" name="Freeform 115"/>
            <p:cNvSpPr/>
            <p:nvPr/>
          </p:nvSpPr>
          <p:spPr>
            <a:xfrm>
              <a:off x="10895040" y="607176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433" name="Freeform 120"/>
            <p:cNvSpPr/>
            <p:nvPr/>
          </p:nvSpPr>
          <p:spPr>
            <a:xfrm>
              <a:off x="10447560" y="630072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434" name="Freeform 121"/>
            <p:cNvSpPr/>
            <p:nvPr/>
          </p:nvSpPr>
          <p:spPr>
            <a:xfrm>
              <a:off x="10144800" y="6323760"/>
              <a:ext cx="13284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1435" name="Freeform 125"/>
            <p:cNvSpPr/>
            <p:nvPr/>
          </p:nvSpPr>
          <p:spPr>
            <a:xfrm>
              <a:off x="8935920" y="631908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436" name="Freeform 126"/>
            <p:cNvSpPr/>
            <p:nvPr/>
          </p:nvSpPr>
          <p:spPr>
            <a:xfrm>
              <a:off x="9868680" y="6330600"/>
              <a:ext cx="150480" cy="78840"/>
            </a:xfrm>
            <a:custGeom>
              <a:avLst/>
              <a:gdLst/>
              <a:ahLst/>
              <a:rect l="l" t="t" r="r" b="b"/>
              <a:pathLst>
                <a:path w="46" h="26">
                  <a:moveTo>
                    <a:pt x="23" y="0"/>
                  </a:moveTo>
                  <a:cubicBezTo>
                    <a:pt x="32" y="2"/>
                    <a:pt x="46" y="22"/>
                    <a:pt x="29" y="26"/>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1437" name="Freeform 127"/>
            <p:cNvSpPr/>
            <p:nvPr/>
          </p:nvSpPr>
          <p:spPr>
            <a:xfrm>
              <a:off x="10839600" y="6330600"/>
              <a:ext cx="136440" cy="78840"/>
            </a:xfrm>
            <a:custGeom>
              <a:avLst/>
              <a:gdLst/>
              <a:ahLst/>
              <a:rect l="l" t="t" r="r" b="b"/>
              <a:pathLst>
                <a:path w="42" h="26">
                  <a:moveTo>
                    <a:pt x="28" y="0"/>
                  </a:moveTo>
                  <a:cubicBezTo>
                    <a:pt x="42" y="4"/>
                    <a:pt x="38" y="23"/>
                    <a:pt x="23" y="26"/>
                  </a:cubicBezTo>
                  <a:cubicBezTo>
                    <a:pt x="0" y="26"/>
                    <a:pt x="8" y="5"/>
                    <a:pt x="28" y="0"/>
                  </a:cubicBezTo>
                  <a:close/>
                </a:path>
              </a:pathLst>
            </a:custGeom>
            <a:solidFill>
              <a:schemeClr val="bg2">
                <a:lumMod val="90000"/>
              </a:schemeClr>
            </a:solidFill>
            <a:ln w="0">
              <a:noFill/>
            </a:ln>
          </p:spPr>
          <p:style>
            <a:lnRef idx="0"/>
            <a:fillRef idx="0"/>
            <a:effectRef idx="0"/>
            <a:fontRef idx="minor"/>
          </p:style>
        </p:sp>
        <p:sp>
          <p:nvSpPr>
            <p:cNvPr id="1438" name="Freeform 128"/>
            <p:cNvSpPr/>
            <p:nvPr/>
          </p:nvSpPr>
          <p:spPr>
            <a:xfrm>
              <a:off x="9372960" y="6333840"/>
              <a:ext cx="130320" cy="78120"/>
            </a:xfrm>
            <a:custGeom>
              <a:avLst/>
              <a:gdLst/>
              <a:ahLst/>
              <a:rect l="l" t="t" r="r" b="b"/>
              <a:pathLst>
                <a:path w="40" h="26">
                  <a:moveTo>
                    <a:pt x="18" y="0"/>
                  </a:moveTo>
                  <a:cubicBezTo>
                    <a:pt x="40" y="9"/>
                    <a:pt x="28" y="26"/>
                    <a:pt x="7" y="20"/>
                  </a:cubicBezTo>
                  <a:cubicBezTo>
                    <a:pt x="0" y="8"/>
                    <a:pt x="6" y="1"/>
                    <a:pt x="18" y="0"/>
                  </a:cubicBezTo>
                  <a:close/>
                </a:path>
              </a:pathLst>
            </a:custGeom>
            <a:solidFill>
              <a:schemeClr val="bg2">
                <a:lumMod val="90000"/>
              </a:schemeClr>
            </a:solidFill>
            <a:ln w="0">
              <a:noFill/>
            </a:ln>
          </p:spPr>
          <p:style>
            <a:lnRef idx="0"/>
            <a:fillRef idx="0"/>
            <a:effectRef idx="0"/>
            <a:fontRef idx="minor"/>
          </p:style>
        </p:sp>
        <p:sp>
          <p:nvSpPr>
            <p:cNvPr id="1439" name="Freeform 129"/>
            <p:cNvSpPr/>
            <p:nvPr/>
          </p:nvSpPr>
          <p:spPr>
            <a:xfrm>
              <a:off x="11312640" y="6333840"/>
              <a:ext cx="146880" cy="109080"/>
            </a:xfrm>
            <a:custGeom>
              <a:avLst/>
              <a:gdLst/>
              <a:ahLst/>
              <a:rect l="l" t="t" r="r" b="b"/>
              <a:pathLst>
                <a:path w="45" h="36">
                  <a:moveTo>
                    <a:pt x="28" y="0"/>
                  </a:moveTo>
                  <a:cubicBezTo>
                    <a:pt x="34" y="1"/>
                    <a:pt x="45" y="11"/>
                    <a:pt x="42" y="20"/>
                  </a:cubicBezTo>
                  <a:cubicBezTo>
                    <a:pt x="25" y="36"/>
                    <a:pt x="0" y="7"/>
                    <a:pt x="28" y="0"/>
                  </a:cubicBezTo>
                  <a:close/>
                </a:path>
              </a:pathLst>
            </a:custGeom>
            <a:solidFill>
              <a:schemeClr val="bg2">
                <a:lumMod val="90000"/>
              </a:schemeClr>
            </a:solidFill>
            <a:ln w="0">
              <a:noFill/>
            </a:ln>
          </p:spPr>
          <p:style>
            <a:lnRef idx="0"/>
            <a:fillRef idx="0"/>
            <a:effectRef idx="0"/>
            <a:fontRef idx="minor"/>
          </p:style>
        </p:sp>
        <p:sp>
          <p:nvSpPr>
            <p:cNvPr id="1440" name="Freeform 133"/>
            <p:cNvSpPr/>
            <p:nvPr/>
          </p:nvSpPr>
          <p:spPr>
            <a:xfrm>
              <a:off x="11120040" y="6342840"/>
              <a:ext cx="13644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441" name="Freeform 136"/>
            <p:cNvSpPr/>
            <p:nvPr/>
          </p:nvSpPr>
          <p:spPr>
            <a:xfrm>
              <a:off x="8094960" y="6272640"/>
              <a:ext cx="12672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442" name="Freeform 137"/>
            <p:cNvSpPr/>
            <p:nvPr/>
          </p:nvSpPr>
          <p:spPr>
            <a:xfrm>
              <a:off x="11878200" y="635832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1443" name="Freeform 138"/>
            <p:cNvSpPr/>
            <p:nvPr/>
          </p:nvSpPr>
          <p:spPr>
            <a:xfrm>
              <a:off x="11626560" y="6360840"/>
              <a:ext cx="117000" cy="78840"/>
            </a:xfrm>
            <a:custGeom>
              <a:avLst/>
              <a:gdLst/>
              <a:ahLst/>
              <a:rect l="l" t="t" r="r" b="b"/>
              <a:pathLst>
                <a:path w="36" h="26">
                  <a:moveTo>
                    <a:pt x="21" y="0"/>
                  </a:moveTo>
                  <a:cubicBezTo>
                    <a:pt x="32" y="4"/>
                    <a:pt x="36" y="23"/>
                    <a:pt x="21" y="26"/>
                  </a:cubicBezTo>
                  <a:cubicBezTo>
                    <a:pt x="1" y="24"/>
                    <a:pt x="0" y="2"/>
                    <a:pt x="21" y="0"/>
                  </a:cubicBezTo>
                  <a:close/>
                </a:path>
              </a:pathLst>
            </a:custGeom>
            <a:solidFill>
              <a:schemeClr val="bg2">
                <a:lumMod val="90000"/>
              </a:schemeClr>
            </a:solidFill>
            <a:ln w="0">
              <a:noFill/>
            </a:ln>
          </p:spPr>
          <p:style>
            <a:lnRef idx="0"/>
            <a:fillRef idx="0"/>
            <a:effectRef idx="0"/>
            <a:fontRef idx="minor"/>
          </p:style>
        </p:sp>
        <p:sp>
          <p:nvSpPr>
            <p:cNvPr id="1444" name="Freeform 140"/>
            <p:cNvSpPr/>
            <p:nvPr/>
          </p:nvSpPr>
          <p:spPr>
            <a:xfrm>
              <a:off x="9614520" y="6370560"/>
              <a:ext cx="136440" cy="95760"/>
            </a:xfrm>
            <a:custGeom>
              <a:avLst/>
              <a:gdLst/>
              <a:ahLst/>
              <a:rect l="l" t="t" r="r" b="b"/>
              <a:pathLst>
                <a:path w="42" h="32">
                  <a:moveTo>
                    <a:pt x="25" y="0"/>
                  </a:moveTo>
                  <a:cubicBezTo>
                    <a:pt x="42" y="13"/>
                    <a:pt x="15" y="32"/>
                    <a:pt x="4" y="18"/>
                  </a:cubicBezTo>
                  <a:cubicBezTo>
                    <a:pt x="0" y="5"/>
                    <a:pt x="16" y="0"/>
                    <a:pt x="25" y="0"/>
                  </a:cubicBezTo>
                  <a:close/>
                </a:path>
              </a:pathLst>
            </a:custGeom>
            <a:solidFill>
              <a:schemeClr val="bg2">
                <a:lumMod val="90000"/>
              </a:schemeClr>
            </a:solidFill>
            <a:ln w="0">
              <a:noFill/>
            </a:ln>
          </p:spPr>
          <p:style>
            <a:lnRef idx="0"/>
            <a:fillRef idx="0"/>
            <a:effectRef idx="0"/>
            <a:fontRef idx="minor"/>
          </p:style>
        </p:sp>
        <p:sp>
          <p:nvSpPr>
            <p:cNvPr id="1445" name="Freeform 142"/>
            <p:cNvSpPr/>
            <p:nvPr/>
          </p:nvSpPr>
          <p:spPr>
            <a:xfrm>
              <a:off x="11377800" y="6397560"/>
              <a:ext cx="3240" cy="5400"/>
            </a:xfrm>
            <a:custGeom>
              <a:avLst/>
              <a:gdLst/>
              <a:ahLst/>
              <a:rect l="l" t="t" r="r" b="b"/>
              <a:pathLst>
                <a:path w="1" h="2">
                  <a:moveTo>
                    <a:pt x="0" y="0"/>
                  </a:moveTo>
                  <a:cubicBezTo>
                    <a:pt x="1" y="1"/>
                    <a:pt x="1"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446" name="Freeform 125"/>
            <p:cNvSpPr/>
            <p:nvPr/>
          </p:nvSpPr>
          <p:spPr>
            <a:xfrm>
              <a:off x="9149760" y="631188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447" name="Freeform 137"/>
            <p:cNvSpPr/>
            <p:nvPr/>
          </p:nvSpPr>
          <p:spPr>
            <a:xfrm>
              <a:off x="12065040" y="604440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grpSp>
      <p:grpSp>
        <p:nvGrpSpPr>
          <p:cNvPr id="1448" name="Content Placeholder 2"/>
          <p:cNvGrpSpPr/>
          <p:nvPr/>
        </p:nvGrpSpPr>
        <p:grpSpPr>
          <a:xfrm>
            <a:off x="5074560" y="17640"/>
            <a:ext cx="6525360" cy="6280920"/>
            <a:chOff x="5074560" y="17640"/>
            <a:chExt cx="6525360" cy="6280920"/>
          </a:xfrm>
        </p:grpSpPr>
        <p:sp>
          <p:nvSpPr>
            <p:cNvPr id="1449" name=""/>
            <p:cNvSpPr/>
            <p:nvPr/>
          </p:nvSpPr>
          <p:spPr>
            <a:xfrm>
              <a:off x="5074560" y="17640"/>
              <a:ext cx="6525360" cy="6280920"/>
            </a:xfrm>
            <a:prstGeom prst="rect">
              <a:avLst/>
            </a:prstGeom>
            <a:noFill/>
            <a:ln w="0">
              <a:noFill/>
            </a:ln>
          </p:spPr>
          <p:style>
            <a:lnRef idx="0"/>
            <a:fillRef idx="0"/>
            <a:effectRef idx="0"/>
            <a:fontRef idx="minor"/>
          </p:style>
        </p:sp>
        <p:sp>
          <p:nvSpPr>
            <p:cNvPr id="1450" name=""/>
            <p:cNvSpPr/>
            <p:nvPr/>
          </p:nvSpPr>
          <p:spPr>
            <a:xfrm>
              <a:off x="5074560" y="106200"/>
              <a:ext cx="6525360" cy="458280"/>
            </a:xfrm>
            <a:prstGeom prst="roundRect">
              <a:avLst>
                <a:gd name="adj" fmla="val 16667"/>
              </a:avLst>
            </a:prstGeom>
            <a:solidFill>
              <a:schemeClr val="accent2">
                <a:hueOff val="0"/>
                <a:satOff val="0"/>
                <a:lumOff val="0"/>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Swagger</a:t>
              </a:r>
              <a:endParaRPr b="0" lang="en-US" sz="1900" spc="-1" strike="noStrike">
                <a:latin typeface="Arial"/>
              </a:endParaRPr>
            </a:p>
          </p:txBody>
        </p:sp>
        <p:sp>
          <p:nvSpPr>
            <p:cNvPr id="1451" name=""/>
            <p:cNvSpPr/>
            <p:nvPr/>
          </p:nvSpPr>
          <p:spPr>
            <a:xfrm>
              <a:off x="5074560" y="619560"/>
              <a:ext cx="6525360" cy="458280"/>
            </a:xfrm>
            <a:prstGeom prst="roundRect">
              <a:avLst>
                <a:gd name="adj" fmla="val 16667"/>
              </a:avLst>
            </a:prstGeom>
            <a:solidFill>
              <a:schemeClr val="accent2">
                <a:hueOff val="70948"/>
                <a:satOff val="-752"/>
                <a:lumOff val="-107"/>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Java/Java Spring Boot</a:t>
              </a:r>
              <a:endParaRPr b="0" lang="en-US" sz="1900" spc="-1" strike="noStrike">
                <a:latin typeface="Arial"/>
              </a:endParaRPr>
            </a:p>
          </p:txBody>
        </p:sp>
        <p:sp>
          <p:nvSpPr>
            <p:cNvPr id="1452" name=""/>
            <p:cNvSpPr/>
            <p:nvPr/>
          </p:nvSpPr>
          <p:spPr>
            <a:xfrm>
              <a:off x="5074560" y="1132920"/>
              <a:ext cx="6525360" cy="458280"/>
            </a:xfrm>
            <a:prstGeom prst="roundRect">
              <a:avLst>
                <a:gd name="adj" fmla="val 16667"/>
              </a:avLst>
            </a:prstGeom>
            <a:solidFill>
              <a:schemeClr val="accent2">
                <a:hueOff val="141895"/>
                <a:satOff val="-1504"/>
                <a:lumOff val="-214"/>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Git</a:t>
              </a:r>
              <a:endParaRPr b="0" lang="en-US" sz="1900" spc="-1" strike="noStrike">
                <a:latin typeface="Arial"/>
              </a:endParaRPr>
            </a:p>
          </p:txBody>
        </p:sp>
        <p:sp>
          <p:nvSpPr>
            <p:cNvPr id="1453" name=""/>
            <p:cNvSpPr/>
            <p:nvPr/>
          </p:nvSpPr>
          <p:spPr>
            <a:xfrm>
              <a:off x="5074560" y="1645920"/>
              <a:ext cx="6525360" cy="458280"/>
            </a:xfrm>
            <a:prstGeom prst="roundRect">
              <a:avLst>
                <a:gd name="adj" fmla="val 16667"/>
              </a:avLst>
            </a:prstGeom>
            <a:solidFill>
              <a:schemeClr val="accent2">
                <a:hueOff val="212843"/>
                <a:satOff val="-2256"/>
                <a:lumOff val="-321"/>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Maven</a:t>
              </a:r>
              <a:endParaRPr b="0" lang="en-US" sz="1900" spc="-1" strike="noStrike">
                <a:latin typeface="Arial"/>
              </a:endParaRPr>
            </a:p>
          </p:txBody>
        </p:sp>
        <p:sp>
          <p:nvSpPr>
            <p:cNvPr id="1454" name=""/>
            <p:cNvSpPr/>
            <p:nvPr/>
          </p:nvSpPr>
          <p:spPr>
            <a:xfrm>
              <a:off x="5074560" y="2159280"/>
              <a:ext cx="6525360" cy="458280"/>
            </a:xfrm>
            <a:prstGeom prst="roundRect">
              <a:avLst>
                <a:gd name="adj" fmla="val 16667"/>
              </a:avLst>
            </a:prstGeom>
            <a:solidFill>
              <a:schemeClr val="accent2">
                <a:hueOff val="283790"/>
                <a:satOff val="-3008"/>
                <a:lumOff val="-428"/>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AWS</a:t>
              </a:r>
              <a:endParaRPr b="0" lang="en-US" sz="1900" spc="-1" strike="noStrike">
                <a:latin typeface="Arial"/>
              </a:endParaRPr>
            </a:p>
          </p:txBody>
        </p:sp>
        <p:sp>
          <p:nvSpPr>
            <p:cNvPr id="1455" name=""/>
            <p:cNvSpPr/>
            <p:nvPr/>
          </p:nvSpPr>
          <p:spPr>
            <a:xfrm>
              <a:off x="5074560" y="2672280"/>
              <a:ext cx="6525360" cy="458280"/>
            </a:xfrm>
            <a:prstGeom prst="roundRect">
              <a:avLst>
                <a:gd name="adj" fmla="val 16667"/>
              </a:avLst>
            </a:prstGeom>
            <a:solidFill>
              <a:schemeClr val="accent2">
                <a:hueOff val="354738"/>
                <a:satOff val="-3760"/>
                <a:lumOff val="-535"/>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Kubernetes/YAML</a:t>
              </a:r>
              <a:endParaRPr b="0" lang="en-US" sz="1900" spc="-1" strike="noStrike">
                <a:latin typeface="Arial"/>
              </a:endParaRPr>
            </a:p>
          </p:txBody>
        </p:sp>
        <p:sp>
          <p:nvSpPr>
            <p:cNvPr id="1456" name=""/>
            <p:cNvSpPr/>
            <p:nvPr/>
          </p:nvSpPr>
          <p:spPr>
            <a:xfrm>
              <a:off x="5074560" y="3185640"/>
              <a:ext cx="6525360" cy="458280"/>
            </a:xfrm>
            <a:prstGeom prst="roundRect">
              <a:avLst>
                <a:gd name="adj" fmla="val 16667"/>
              </a:avLst>
            </a:prstGeom>
            <a:solidFill>
              <a:schemeClr val="accent2">
                <a:hueOff val="425685"/>
                <a:satOff val="-4511"/>
                <a:lumOff val="-642"/>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Ansible</a:t>
              </a:r>
              <a:endParaRPr b="0" lang="en-US" sz="1900" spc="-1" strike="noStrike">
                <a:latin typeface="Arial"/>
              </a:endParaRPr>
            </a:p>
          </p:txBody>
        </p:sp>
        <p:sp>
          <p:nvSpPr>
            <p:cNvPr id="1457" name=""/>
            <p:cNvSpPr/>
            <p:nvPr/>
          </p:nvSpPr>
          <p:spPr>
            <a:xfrm>
              <a:off x="5074560" y="3699000"/>
              <a:ext cx="6525360" cy="458280"/>
            </a:xfrm>
            <a:prstGeom prst="roundRect">
              <a:avLst>
                <a:gd name="adj" fmla="val 16667"/>
              </a:avLst>
            </a:prstGeom>
            <a:solidFill>
              <a:schemeClr val="accent2">
                <a:hueOff val="496633"/>
                <a:satOff val="-5263"/>
                <a:lumOff val="-749"/>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KAFKA</a:t>
              </a:r>
              <a:endParaRPr b="0" lang="en-US" sz="1900" spc="-1" strike="noStrike">
                <a:latin typeface="Arial"/>
              </a:endParaRPr>
            </a:p>
          </p:txBody>
        </p:sp>
        <p:sp>
          <p:nvSpPr>
            <p:cNvPr id="1458" name=""/>
            <p:cNvSpPr/>
            <p:nvPr/>
          </p:nvSpPr>
          <p:spPr>
            <a:xfrm>
              <a:off x="5074560" y="4212000"/>
              <a:ext cx="6525360" cy="458280"/>
            </a:xfrm>
            <a:prstGeom prst="roundRect">
              <a:avLst>
                <a:gd name="adj" fmla="val 16667"/>
              </a:avLst>
            </a:prstGeom>
            <a:solidFill>
              <a:schemeClr val="accent2">
                <a:hueOff val="567580"/>
                <a:satOff val="-6015"/>
                <a:lumOff val="-856"/>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MYSQL--MongoDB</a:t>
              </a:r>
              <a:endParaRPr b="0" lang="en-US" sz="1900" spc="-1" strike="noStrike">
                <a:latin typeface="Arial"/>
              </a:endParaRPr>
            </a:p>
          </p:txBody>
        </p:sp>
        <p:sp>
          <p:nvSpPr>
            <p:cNvPr id="1459" name=""/>
            <p:cNvSpPr/>
            <p:nvPr/>
          </p:nvSpPr>
          <p:spPr>
            <a:xfrm>
              <a:off x="5074560" y="4725360"/>
              <a:ext cx="6525360" cy="458280"/>
            </a:xfrm>
            <a:prstGeom prst="roundRect">
              <a:avLst>
                <a:gd name="adj" fmla="val 16667"/>
              </a:avLst>
            </a:prstGeom>
            <a:solidFill>
              <a:schemeClr val="accent2">
                <a:hueOff val="638528"/>
                <a:satOff val="-6767"/>
                <a:lumOff val="-963"/>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Docker</a:t>
              </a:r>
              <a:endParaRPr b="0" lang="en-US" sz="1900" spc="-1" strike="noStrike">
                <a:latin typeface="Arial"/>
              </a:endParaRPr>
            </a:p>
          </p:txBody>
        </p:sp>
        <p:sp>
          <p:nvSpPr>
            <p:cNvPr id="1460" name=""/>
            <p:cNvSpPr/>
            <p:nvPr/>
          </p:nvSpPr>
          <p:spPr>
            <a:xfrm>
              <a:off x="5074560" y="5238360"/>
              <a:ext cx="6525360" cy="458280"/>
            </a:xfrm>
            <a:prstGeom prst="roundRect">
              <a:avLst>
                <a:gd name="adj" fmla="val 16667"/>
              </a:avLst>
            </a:prstGeom>
            <a:solidFill>
              <a:schemeClr val="accent2">
                <a:hueOff val="709475"/>
                <a:satOff val="-7519"/>
                <a:lumOff val="-1070"/>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Jenkins</a:t>
              </a:r>
              <a:endParaRPr b="0" lang="en-US" sz="1900" spc="-1" strike="noStrike">
                <a:latin typeface="Arial"/>
              </a:endParaRPr>
            </a:p>
          </p:txBody>
        </p:sp>
        <p:sp>
          <p:nvSpPr>
            <p:cNvPr id="1461" name=""/>
            <p:cNvSpPr/>
            <p:nvPr/>
          </p:nvSpPr>
          <p:spPr>
            <a:xfrm>
              <a:off x="5074560" y="5751720"/>
              <a:ext cx="6525360" cy="458280"/>
            </a:xfrm>
            <a:prstGeom prst="roundRect">
              <a:avLst>
                <a:gd name="adj" fmla="val 16667"/>
              </a:avLst>
            </a:prstGeom>
            <a:solidFill>
              <a:schemeClr val="accent2">
                <a:hueOff val="780423"/>
                <a:satOff val="-8271"/>
                <a:lumOff val="-1177"/>
                <a:alphaOff val="0"/>
              </a:schemeClr>
            </a:solidFill>
            <a:ln>
              <a:solidFill>
                <a:srgbClr val="ffffff">
                  <a:hueOff val="0"/>
                  <a:satOff val="0"/>
                  <a:lumOff val="0"/>
                  <a:alphaOff val="0"/>
                </a:srgbClr>
              </a:solidFill>
            </a:ln>
          </p:spPr>
          <p:style>
            <a:lnRef idx="2"/>
            <a:fillRef idx="0"/>
            <a:effectRef idx="0"/>
            <a:fontRef idx="minor"/>
          </p:style>
          <p:txBody>
            <a:bodyPr lIns="94680" rIns="72360" tIns="94680" bIns="94680" anchor="ctr">
              <a:noAutofit/>
            </a:bodyPr>
            <a:p>
              <a:pPr>
                <a:lnSpc>
                  <a:spcPct val="90000"/>
                </a:lnSpc>
                <a:spcAft>
                  <a:spcPts val="666"/>
                </a:spcAft>
                <a:tabLst>
                  <a:tab algn="l" pos="0"/>
                </a:tabLst>
              </a:pPr>
              <a:r>
                <a:rPr b="0" lang="en-US" sz="1900" spc="-1" strike="noStrike">
                  <a:solidFill>
                    <a:srgbClr val="ffffff"/>
                  </a:solidFill>
                  <a:latin typeface="Times New Roman"/>
                </a:rPr>
                <a:t>Nexus</a:t>
              </a:r>
              <a:endParaRPr b="0" lang="en-US" sz="1900" spc="-1" strike="noStrike">
                <a:latin typeface="Arial"/>
              </a:endParaRPr>
            </a:p>
          </p:txBody>
        </p:sp>
      </p:grpSp>
    </p:spTree>
  </p:cSld>
  <p:transition spd="slow">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2" name="Rectangle 12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3" name="Title 1"/>
          <p:cNvSpPr txBox="1"/>
          <p:nvPr/>
        </p:nvSpPr>
        <p:spPr>
          <a:xfrm>
            <a:off x="1073880" y="696240"/>
            <a:ext cx="8675280" cy="981360"/>
          </a:xfrm>
          <a:prstGeom prst="rect">
            <a:avLst/>
          </a:prstGeom>
          <a:noFill/>
          <a:ln w="0">
            <a:noFill/>
          </a:ln>
        </p:spPr>
        <p:txBody>
          <a:bodyPr anchor="ctr">
            <a:normAutofit/>
          </a:bodyPr>
          <a:p>
            <a:pPr>
              <a:lnSpc>
                <a:spcPct val="100000"/>
              </a:lnSpc>
            </a:pPr>
            <a:r>
              <a:rPr b="1" lang="en-US" sz="4000" spc="-1" strike="noStrike">
                <a:solidFill>
                  <a:srgbClr val="323232"/>
                </a:solidFill>
                <a:latin typeface="Times New Roman"/>
              </a:rPr>
              <a:t>SWAGGER</a:t>
            </a:r>
            <a:endParaRPr b="0" lang="en-US" sz="4000" spc="-1" strike="noStrike">
              <a:solidFill>
                <a:srgbClr val="000000"/>
              </a:solidFill>
              <a:latin typeface="Avenir Next LT Pro"/>
            </a:endParaRPr>
          </a:p>
        </p:txBody>
      </p:sp>
      <p:sp>
        <p:nvSpPr>
          <p:cNvPr id="1464" name="Rectangle 123"/>
          <p:cNvSpPr/>
          <p:nvPr/>
        </p:nvSpPr>
        <p:spPr>
          <a:xfrm>
            <a:off x="7560" y="1874880"/>
            <a:ext cx="12175200" cy="4114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1465" name="Group 125"/>
          <p:cNvGrpSpPr/>
          <p:nvPr/>
        </p:nvGrpSpPr>
        <p:grpSpPr>
          <a:xfrm>
            <a:off x="10357200" y="-18720"/>
            <a:ext cx="1239120" cy="1919880"/>
            <a:chOff x="10357200" y="-18720"/>
            <a:chExt cx="1239120" cy="1919880"/>
          </a:xfrm>
        </p:grpSpPr>
        <p:sp>
          <p:nvSpPr>
            <p:cNvPr id="1466" name="Freeform 57"/>
            <p:cNvSpPr/>
            <p:nvPr/>
          </p:nvSpPr>
          <p:spPr>
            <a:xfrm rot="5400000">
              <a:off x="10615680" y="140616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1467" name="Freeform 78"/>
            <p:cNvSpPr/>
            <p:nvPr/>
          </p:nvSpPr>
          <p:spPr>
            <a:xfrm rot="5400000">
              <a:off x="11481840" y="75492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2">
                <a:lumMod val="90000"/>
              </a:schemeClr>
            </a:solidFill>
            <a:ln w="0">
              <a:noFill/>
            </a:ln>
          </p:spPr>
          <p:style>
            <a:lnRef idx="0"/>
            <a:fillRef idx="0"/>
            <a:effectRef idx="0"/>
            <a:fontRef idx="minor"/>
          </p:style>
        </p:sp>
        <p:sp>
          <p:nvSpPr>
            <p:cNvPr id="1468" name="Freeform 79"/>
            <p:cNvSpPr/>
            <p:nvPr/>
          </p:nvSpPr>
          <p:spPr>
            <a:xfrm rot="5400000">
              <a:off x="11494080" y="98604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2">
                <a:lumMod val="90000"/>
              </a:schemeClr>
            </a:solidFill>
            <a:ln w="0">
              <a:noFill/>
            </a:ln>
          </p:spPr>
          <p:style>
            <a:lnRef idx="0"/>
            <a:fillRef idx="0"/>
            <a:effectRef idx="0"/>
            <a:fontRef idx="minor"/>
          </p:style>
        </p:sp>
        <p:sp>
          <p:nvSpPr>
            <p:cNvPr id="1469" name="Freeform 80"/>
            <p:cNvSpPr/>
            <p:nvPr/>
          </p:nvSpPr>
          <p:spPr>
            <a:xfrm rot="5400000">
              <a:off x="11488680" y="1223640"/>
              <a:ext cx="124560" cy="65880"/>
            </a:xfrm>
            <a:custGeom>
              <a:avLst/>
              <a:gdLst/>
              <a:ahLst/>
              <a:rect l="l" t="t" r="r" b="b"/>
              <a:pathLst>
                <a:path w="38" h="22">
                  <a:moveTo>
                    <a:pt x="21" y="0"/>
                  </a:moveTo>
                  <a:cubicBezTo>
                    <a:pt x="37" y="2"/>
                    <a:pt x="38" y="20"/>
                    <a:pt x="21" y="22"/>
                  </a:cubicBezTo>
                  <a:cubicBezTo>
                    <a:pt x="9" y="16"/>
                    <a:pt x="0" y="6"/>
                    <a:pt x="21" y="0"/>
                  </a:cubicBezTo>
                  <a:close/>
                </a:path>
              </a:pathLst>
            </a:custGeom>
            <a:solidFill>
              <a:schemeClr val="bg2">
                <a:lumMod val="90000"/>
              </a:schemeClr>
            </a:solidFill>
            <a:ln w="0">
              <a:noFill/>
            </a:ln>
          </p:spPr>
          <p:style>
            <a:lnRef idx="0"/>
            <a:fillRef idx="0"/>
            <a:effectRef idx="0"/>
            <a:fontRef idx="minor"/>
          </p:style>
        </p:sp>
        <p:sp>
          <p:nvSpPr>
            <p:cNvPr id="1470" name="Freeform 83"/>
            <p:cNvSpPr/>
            <p:nvPr/>
          </p:nvSpPr>
          <p:spPr>
            <a:xfrm rot="5400000">
              <a:off x="11452320" y="1699560"/>
              <a:ext cx="130680" cy="156960"/>
            </a:xfrm>
            <a:custGeom>
              <a:avLst/>
              <a:gdLst/>
              <a:ahLst/>
              <a:rect l="l" t="t" r="r" b="b"/>
              <a:pathLst>
                <a:path w="40" h="52">
                  <a:moveTo>
                    <a:pt x="13" y="7"/>
                  </a:moveTo>
                  <a:cubicBezTo>
                    <a:pt x="40" y="12"/>
                    <a:pt x="18" y="52"/>
                    <a:pt x="0" y="24"/>
                  </a:cubicBezTo>
                  <a:cubicBezTo>
                    <a:pt x="2" y="0"/>
                    <a:pt x="6" y="17"/>
                    <a:pt x="13" y="7"/>
                  </a:cubicBezTo>
                  <a:close/>
                </a:path>
              </a:pathLst>
            </a:custGeom>
            <a:solidFill>
              <a:schemeClr val="bg2">
                <a:lumMod val="90000"/>
              </a:schemeClr>
            </a:solidFill>
            <a:ln w="0">
              <a:noFill/>
            </a:ln>
          </p:spPr>
          <p:style>
            <a:lnRef idx="0"/>
            <a:fillRef idx="0"/>
            <a:effectRef idx="0"/>
            <a:fontRef idx="minor"/>
          </p:style>
        </p:sp>
        <p:sp>
          <p:nvSpPr>
            <p:cNvPr id="1471" name="Freeform 84"/>
            <p:cNvSpPr/>
            <p:nvPr/>
          </p:nvSpPr>
          <p:spPr>
            <a:xfrm rot="5400000">
              <a:off x="11463120" y="55008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2">
                <a:lumMod val="90000"/>
              </a:schemeClr>
            </a:solidFill>
            <a:ln w="0">
              <a:noFill/>
            </a:ln>
          </p:spPr>
          <p:style>
            <a:lnRef idx="0"/>
            <a:fillRef idx="0"/>
            <a:effectRef idx="0"/>
            <a:fontRef idx="minor"/>
          </p:style>
        </p:sp>
        <p:sp>
          <p:nvSpPr>
            <p:cNvPr id="1472" name="Freeform 86"/>
            <p:cNvSpPr/>
            <p:nvPr/>
          </p:nvSpPr>
          <p:spPr>
            <a:xfrm rot="5400000">
              <a:off x="11473200" y="20412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2">
                <a:lumMod val="90000"/>
              </a:schemeClr>
            </a:solidFill>
            <a:ln w="0">
              <a:noFill/>
            </a:ln>
          </p:spPr>
          <p:style>
            <a:lnRef idx="0"/>
            <a:fillRef idx="0"/>
            <a:effectRef idx="0"/>
            <a:fontRef idx="minor"/>
          </p:style>
        </p:sp>
        <p:sp>
          <p:nvSpPr>
            <p:cNvPr id="1473" name="Freeform 89"/>
            <p:cNvSpPr/>
            <p:nvPr/>
          </p:nvSpPr>
          <p:spPr>
            <a:xfrm rot="5400000">
              <a:off x="11428200" y="1487520"/>
              <a:ext cx="134280" cy="92520"/>
            </a:xfrm>
            <a:custGeom>
              <a:avLst/>
              <a:gdLst/>
              <a:ahLst/>
              <a:rect l="l" t="t" r="r" b="b"/>
              <a:pathLst>
                <a:path w="41" h="31">
                  <a:moveTo>
                    <a:pt x="23" y="0"/>
                  </a:moveTo>
                  <a:cubicBezTo>
                    <a:pt x="40" y="3"/>
                    <a:pt x="41" y="31"/>
                    <a:pt x="16" y="25"/>
                  </a:cubicBezTo>
                  <a:cubicBezTo>
                    <a:pt x="0" y="7"/>
                    <a:pt x="14" y="4"/>
                    <a:pt x="23" y="0"/>
                  </a:cubicBezTo>
                  <a:close/>
                </a:path>
              </a:pathLst>
            </a:custGeom>
            <a:solidFill>
              <a:schemeClr val="bg2">
                <a:lumMod val="90000"/>
              </a:schemeClr>
            </a:solidFill>
            <a:ln w="0">
              <a:noFill/>
            </a:ln>
          </p:spPr>
          <p:style>
            <a:lnRef idx="0"/>
            <a:fillRef idx="0"/>
            <a:effectRef idx="0"/>
            <a:fontRef idx="minor"/>
          </p:style>
        </p:sp>
        <p:sp>
          <p:nvSpPr>
            <p:cNvPr id="1474" name="Freeform 106"/>
            <p:cNvSpPr/>
            <p:nvPr/>
          </p:nvSpPr>
          <p:spPr>
            <a:xfrm rot="5400000">
              <a:off x="11208960" y="59904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475" name="Freeform 107"/>
            <p:cNvSpPr/>
            <p:nvPr/>
          </p:nvSpPr>
          <p:spPr>
            <a:xfrm rot="5400000">
              <a:off x="10920960" y="123984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476" name="Freeform 108"/>
            <p:cNvSpPr/>
            <p:nvPr/>
          </p:nvSpPr>
          <p:spPr>
            <a:xfrm rot="5400000">
              <a:off x="11206440" y="120852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1477" name="Freeform 109"/>
            <p:cNvSpPr/>
            <p:nvPr/>
          </p:nvSpPr>
          <p:spPr>
            <a:xfrm rot="5400000">
              <a:off x="11189880" y="171036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1478" name="Freeform 110"/>
            <p:cNvSpPr/>
            <p:nvPr/>
          </p:nvSpPr>
          <p:spPr>
            <a:xfrm rot="5400000">
              <a:off x="11186640" y="35100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479" name="Freeform 111"/>
            <p:cNvSpPr/>
            <p:nvPr/>
          </p:nvSpPr>
          <p:spPr>
            <a:xfrm rot="5400000">
              <a:off x="11187720" y="143856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1480" name="Freeform 112"/>
            <p:cNvSpPr/>
            <p:nvPr/>
          </p:nvSpPr>
          <p:spPr>
            <a:xfrm rot="5400000">
              <a:off x="11197440" y="92016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481" name="Freeform 122"/>
            <p:cNvSpPr/>
            <p:nvPr/>
          </p:nvSpPr>
          <p:spPr>
            <a:xfrm rot="5400000">
              <a:off x="10952640" y="1741680"/>
              <a:ext cx="12708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1482" name="Freeform 123"/>
            <p:cNvSpPr/>
            <p:nvPr/>
          </p:nvSpPr>
          <p:spPr>
            <a:xfrm rot="5400000">
              <a:off x="10968480" y="205560"/>
              <a:ext cx="14040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483" name="Freeform 130"/>
            <p:cNvSpPr/>
            <p:nvPr/>
          </p:nvSpPr>
          <p:spPr>
            <a:xfrm rot="5400000">
              <a:off x="10941480" y="494640"/>
              <a:ext cx="15732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484" name="Freeform 131"/>
            <p:cNvSpPr/>
            <p:nvPr/>
          </p:nvSpPr>
          <p:spPr>
            <a:xfrm rot="5400000">
              <a:off x="10955520" y="1049760"/>
              <a:ext cx="11736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sp>
          <p:nvSpPr>
            <p:cNvPr id="1485" name="Freeform 135"/>
            <p:cNvSpPr/>
            <p:nvPr/>
          </p:nvSpPr>
          <p:spPr>
            <a:xfrm rot="5400000">
              <a:off x="10942920" y="820440"/>
              <a:ext cx="12816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1486" name="Freeform 141"/>
            <p:cNvSpPr/>
            <p:nvPr/>
          </p:nvSpPr>
          <p:spPr>
            <a:xfrm rot="5400000">
              <a:off x="10881360" y="1422000"/>
              <a:ext cx="16344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1487" name="Freeform 77"/>
            <p:cNvSpPr/>
            <p:nvPr/>
          </p:nvSpPr>
          <p:spPr>
            <a:xfrm rot="5400000">
              <a:off x="11480040" y="19080"/>
              <a:ext cx="151200" cy="74880"/>
            </a:xfrm>
            <a:custGeom>
              <a:avLst/>
              <a:gdLst/>
              <a:ahLst/>
              <a:rect l="l" t="t" r="r" b="b"/>
              <a:pathLst>
                <a:path w="46" h="25">
                  <a:moveTo>
                    <a:pt x="23" y="0"/>
                  </a:moveTo>
                  <a:cubicBezTo>
                    <a:pt x="33"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1488" name="Freeform 121"/>
            <p:cNvSpPr/>
            <p:nvPr/>
          </p:nvSpPr>
          <p:spPr>
            <a:xfrm rot="5400000">
              <a:off x="10960920" y="5400"/>
              <a:ext cx="13356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1489" name="Freeform 8"/>
            <p:cNvSpPr/>
            <p:nvPr/>
          </p:nvSpPr>
          <p:spPr>
            <a:xfrm rot="5400000">
              <a:off x="11222280" y="1069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490" name="Freeform 87"/>
            <p:cNvSpPr/>
            <p:nvPr/>
          </p:nvSpPr>
          <p:spPr>
            <a:xfrm rot="16200000">
              <a:off x="10386360" y="6768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2">
                <a:lumMod val="90000"/>
              </a:schemeClr>
            </a:solidFill>
            <a:ln w="0">
              <a:noFill/>
            </a:ln>
          </p:spPr>
          <p:style>
            <a:lnRef idx="0"/>
            <a:fillRef idx="0"/>
            <a:effectRef idx="0"/>
            <a:fontRef idx="minor"/>
          </p:style>
        </p:sp>
        <p:sp>
          <p:nvSpPr>
            <p:cNvPr id="1491" name="Freeform 94"/>
            <p:cNvSpPr/>
            <p:nvPr/>
          </p:nvSpPr>
          <p:spPr>
            <a:xfrm rot="16200000">
              <a:off x="10339560" y="130644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1492" name="Freeform 97"/>
            <p:cNvSpPr/>
            <p:nvPr/>
          </p:nvSpPr>
          <p:spPr>
            <a:xfrm rot="16200000">
              <a:off x="10368720" y="174528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1493" name="Freeform 101"/>
            <p:cNvSpPr/>
            <p:nvPr/>
          </p:nvSpPr>
          <p:spPr>
            <a:xfrm rot="16200000">
              <a:off x="10346760" y="147888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1494" name="Freeform 102"/>
            <p:cNvSpPr/>
            <p:nvPr/>
          </p:nvSpPr>
          <p:spPr>
            <a:xfrm rot="16200000">
              <a:off x="10367640" y="110988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1495" name="Freeform 103"/>
            <p:cNvSpPr/>
            <p:nvPr/>
          </p:nvSpPr>
          <p:spPr>
            <a:xfrm rot="16200000">
              <a:off x="10365120" y="83592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496" name="Freeform 117"/>
            <p:cNvSpPr/>
            <p:nvPr/>
          </p:nvSpPr>
          <p:spPr>
            <a:xfrm rot="16200000">
              <a:off x="10447200" y="88956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497" name="Freeform 118"/>
            <p:cNvSpPr/>
            <p:nvPr/>
          </p:nvSpPr>
          <p:spPr>
            <a:xfrm rot="16200000">
              <a:off x="10433520" y="22140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498" name="Freeform 119"/>
            <p:cNvSpPr/>
            <p:nvPr/>
          </p:nvSpPr>
          <p:spPr>
            <a:xfrm rot="16200000">
              <a:off x="10414800" y="45900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1499" name="Freeform 136"/>
            <p:cNvSpPr/>
            <p:nvPr/>
          </p:nvSpPr>
          <p:spPr>
            <a:xfrm rot="16200000">
              <a:off x="10642320" y="1263600"/>
              <a:ext cx="12708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500" name="Freeform 137"/>
            <p:cNvSpPr/>
            <p:nvPr/>
          </p:nvSpPr>
          <p:spPr>
            <a:xfrm rot="16200000">
              <a:off x="10657800" y="1656720"/>
              <a:ext cx="12708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1501" name="Freeform 139"/>
            <p:cNvSpPr/>
            <p:nvPr/>
          </p:nvSpPr>
          <p:spPr>
            <a:xfrm rot="16200000">
              <a:off x="10661760" y="321120"/>
              <a:ext cx="13068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2">
                <a:lumMod val="90000"/>
              </a:schemeClr>
            </a:solidFill>
            <a:ln w="0">
              <a:noFill/>
            </a:ln>
          </p:spPr>
          <p:style>
            <a:lnRef idx="0"/>
            <a:fillRef idx="0"/>
            <a:effectRef idx="0"/>
            <a:fontRef idx="minor"/>
          </p:style>
        </p:sp>
        <p:sp>
          <p:nvSpPr>
            <p:cNvPr id="1502" name="Freeform 143"/>
            <p:cNvSpPr/>
            <p:nvPr/>
          </p:nvSpPr>
          <p:spPr>
            <a:xfrm rot="16200000">
              <a:off x="10671840" y="1015920"/>
              <a:ext cx="120960" cy="78120"/>
            </a:xfrm>
            <a:custGeom>
              <a:avLst/>
              <a:gdLst/>
              <a:ahLst/>
              <a:rect l="l" t="t" r="r" b="b"/>
              <a:pathLst>
                <a:path w="37" h="26">
                  <a:moveTo>
                    <a:pt x="21" y="0"/>
                  </a:moveTo>
                  <a:cubicBezTo>
                    <a:pt x="32" y="2"/>
                    <a:pt x="37" y="23"/>
                    <a:pt x="22" y="26"/>
                  </a:cubicBezTo>
                  <a:cubicBezTo>
                    <a:pt x="3" y="26"/>
                    <a:pt x="0" y="1"/>
                    <a:pt x="21" y="0"/>
                  </a:cubicBezTo>
                  <a:close/>
                </a:path>
              </a:pathLst>
            </a:custGeom>
            <a:solidFill>
              <a:schemeClr val="bg2">
                <a:lumMod val="90000"/>
              </a:schemeClr>
            </a:solidFill>
            <a:ln w="0">
              <a:noFill/>
            </a:ln>
          </p:spPr>
          <p:style>
            <a:lnRef idx="0"/>
            <a:fillRef idx="0"/>
            <a:effectRef idx="0"/>
            <a:fontRef idx="minor"/>
          </p:style>
        </p:sp>
        <p:sp>
          <p:nvSpPr>
            <p:cNvPr id="1503" name="Freeform 144"/>
            <p:cNvSpPr/>
            <p:nvPr/>
          </p:nvSpPr>
          <p:spPr>
            <a:xfrm rot="16200000">
              <a:off x="10688400" y="790200"/>
              <a:ext cx="14148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1504" name="Freeform 145"/>
            <p:cNvSpPr/>
            <p:nvPr/>
          </p:nvSpPr>
          <p:spPr>
            <a:xfrm rot="16200000">
              <a:off x="10692360" y="60228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1505" name="Freeform 8"/>
            <p:cNvSpPr/>
            <p:nvPr/>
          </p:nvSpPr>
          <p:spPr>
            <a:xfrm rot="16200000">
              <a:off x="10656000" y="13140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grpSp>
      <p:sp>
        <p:nvSpPr>
          <p:cNvPr id="1506" name="Freeform 113"/>
          <p:cNvSpPr/>
          <p:nvPr/>
        </p:nvSpPr>
        <p:spPr>
          <a:xfrm rot="16200000">
            <a:off x="10429560" y="201132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1507" name="Content Placeholder 7"/>
          <p:cNvSpPr txBox="1"/>
          <p:nvPr/>
        </p:nvSpPr>
        <p:spPr>
          <a:xfrm>
            <a:off x="122040" y="2092680"/>
            <a:ext cx="2723400" cy="3387600"/>
          </a:xfrm>
          <a:prstGeom prst="rect">
            <a:avLst/>
          </a:prstGeom>
          <a:noFill/>
          <a:ln w="0">
            <a:noFill/>
          </a:ln>
        </p:spPr>
        <p:txBody>
          <a:bodyPr>
            <a:noAutofit/>
          </a:bodyPr>
          <a:p>
            <a:pPr>
              <a:lnSpc>
                <a:spcPct val="150000"/>
              </a:lnSpc>
              <a:spcBef>
                <a:spcPts val="1001"/>
              </a:spcBef>
              <a:tabLst>
                <a:tab algn="l" pos="0"/>
              </a:tabLst>
            </a:pPr>
            <a:r>
              <a:rPr b="1" lang="en-US" sz="2400" spc="-1" strike="noStrike">
                <a:solidFill>
                  <a:srgbClr val="323232"/>
                </a:solidFill>
                <a:latin typeface="Times New Roman"/>
              </a:rPr>
              <a:t>Swagger is open-source system, used for format describing REST APIs .</a:t>
            </a:r>
            <a:endParaRPr b="0" lang="en-US" sz="2400" spc="-1" strike="noStrike">
              <a:solidFill>
                <a:srgbClr val="323232"/>
              </a:solidFill>
              <a:latin typeface="Avenir Next LT Pro"/>
            </a:endParaRPr>
          </a:p>
        </p:txBody>
      </p:sp>
      <p:grpSp>
        <p:nvGrpSpPr>
          <p:cNvPr id="1508" name="Group 169"/>
          <p:cNvGrpSpPr/>
          <p:nvPr/>
        </p:nvGrpSpPr>
        <p:grpSpPr>
          <a:xfrm>
            <a:off x="10372680" y="5988240"/>
            <a:ext cx="1274400" cy="931680"/>
            <a:chOff x="10372680" y="5988240"/>
            <a:chExt cx="1274400" cy="931680"/>
          </a:xfrm>
        </p:grpSpPr>
        <p:sp>
          <p:nvSpPr>
            <p:cNvPr id="1509" name="Freeform 82"/>
            <p:cNvSpPr/>
            <p:nvPr/>
          </p:nvSpPr>
          <p:spPr>
            <a:xfrm rot="5400000">
              <a:off x="11194560" y="6018840"/>
              <a:ext cx="128160" cy="69120"/>
            </a:xfrm>
            <a:custGeom>
              <a:avLst/>
              <a:gdLst/>
              <a:ahLst/>
              <a:rect l="l" t="t" r="r" b="b"/>
              <a:pathLst>
                <a:path w="39" h="23">
                  <a:moveTo>
                    <a:pt x="16" y="0"/>
                  </a:moveTo>
                  <a:cubicBezTo>
                    <a:pt x="39"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1510" name="Freeform 70"/>
            <p:cNvSpPr/>
            <p:nvPr/>
          </p:nvSpPr>
          <p:spPr>
            <a:xfrm rot="5400000">
              <a:off x="11543760" y="628056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2">
                <a:lumMod val="90000"/>
              </a:schemeClr>
            </a:solidFill>
            <a:ln w="0">
              <a:noFill/>
            </a:ln>
          </p:spPr>
          <p:style>
            <a:lnRef idx="0"/>
            <a:fillRef idx="0"/>
            <a:effectRef idx="0"/>
            <a:fontRef idx="minor"/>
          </p:style>
        </p:sp>
        <p:sp>
          <p:nvSpPr>
            <p:cNvPr id="1511" name="Freeform 85"/>
            <p:cNvSpPr/>
            <p:nvPr/>
          </p:nvSpPr>
          <p:spPr>
            <a:xfrm rot="5400000">
              <a:off x="11521440" y="650340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2">
                <a:lumMod val="90000"/>
              </a:schemeClr>
            </a:solidFill>
            <a:ln w="0">
              <a:noFill/>
            </a:ln>
          </p:spPr>
          <p:style>
            <a:lnRef idx="0"/>
            <a:fillRef idx="0"/>
            <a:effectRef idx="0"/>
            <a:fontRef idx="minor"/>
          </p:style>
        </p:sp>
        <p:sp>
          <p:nvSpPr>
            <p:cNvPr id="1512" name="Freeform 87"/>
            <p:cNvSpPr/>
            <p:nvPr/>
          </p:nvSpPr>
          <p:spPr>
            <a:xfrm rot="5400000">
              <a:off x="11222640" y="673380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2">
                <a:lumMod val="90000"/>
              </a:schemeClr>
            </a:solidFill>
            <a:ln w="0">
              <a:noFill/>
            </a:ln>
          </p:spPr>
          <p:style>
            <a:lnRef idx="0"/>
            <a:fillRef idx="0"/>
            <a:effectRef idx="0"/>
            <a:fontRef idx="minor"/>
          </p:style>
        </p:sp>
        <p:sp>
          <p:nvSpPr>
            <p:cNvPr id="1513" name="Freeform 94"/>
            <p:cNvSpPr/>
            <p:nvPr/>
          </p:nvSpPr>
          <p:spPr>
            <a:xfrm rot="5400000">
              <a:off x="11507040" y="671652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1514" name="Freeform 118"/>
            <p:cNvSpPr/>
            <p:nvPr/>
          </p:nvSpPr>
          <p:spPr>
            <a:xfrm rot="5400000">
              <a:off x="11203920" y="660024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515" name="Freeform 119"/>
            <p:cNvSpPr/>
            <p:nvPr/>
          </p:nvSpPr>
          <p:spPr>
            <a:xfrm rot="5400000">
              <a:off x="11189520" y="641520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1516" name="Freeform 139"/>
            <p:cNvSpPr/>
            <p:nvPr/>
          </p:nvSpPr>
          <p:spPr>
            <a:xfrm rot="5400000">
              <a:off x="10904400" y="6550920"/>
              <a:ext cx="13068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2">
                <a:lumMod val="90000"/>
              </a:schemeClr>
            </a:solidFill>
            <a:ln w="0">
              <a:noFill/>
            </a:ln>
          </p:spPr>
          <p:style>
            <a:lnRef idx="0"/>
            <a:fillRef idx="0"/>
            <a:effectRef idx="0"/>
            <a:fontRef idx="minor"/>
          </p:style>
        </p:sp>
        <p:sp>
          <p:nvSpPr>
            <p:cNvPr id="1517" name="Freeform 144"/>
            <p:cNvSpPr/>
            <p:nvPr/>
          </p:nvSpPr>
          <p:spPr>
            <a:xfrm rot="5400000">
              <a:off x="10641960" y="6182640"/>
              <a:ext cx="14148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1518" name="Freeform 145"/>
            <p:cNvSpPr/>
            <p:nvPr/>
          </p:nvSpPr>
          <p:spPr>
            <a:xfrm rot="5400000">
              <a:off x="10883520" y="629064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1519" name="Freeform 8"/>
            <p:cNvSpPr/>
            <p:nvPr/>
          </p:nvSpPr>
          <p:spPr>
            <a:xfrm rot="5400000">
              <a:off x="10910160" y="67521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520" name="Freeform 51"/>
            <p:cNvSpPr/>
            <p:nvPr/>
          </p:nvSpPr>
          <p:spPr>
            <a:xfrm rot="16200000">
              <a:off x="11219760" y="619632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1521" name="Freeform 78"/>
            <p:cNvSpPr/>
            <p:nvPr/>
          </p:nvSpPr>
          <p:spPr>
            <a:xfrm rot="16200000">
              <a:off x="10353240" y="602892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2">
                <a:lumMod val="90000"/>
              </a:schemeClr>
            </a:solidFill>
            <a:ln w="0">
              <a:noFill/>
            </a:ln>
          </p:spPr>
          <p:style>
            <a:lnRef idx="0"/>
            <a:fillRef idx="0"/>
            <a:effectRef idx="0"/>
            <a:fontRef idx="minor"/>
          </p:style>
        </p:sp>
        <p:sp>
          <p:nvSpPr>
            <p:cNvPr id="1522" name="Freeform 84"/>
            <p:cNvSpPr/>
            <p:nvPr/>
          </p:nvSpPr>
          <p:spPr>
            <a:xfrm rot="16200000">
              <a:off x="11486880" y="603036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2">
                <a:lumMod val="90000"/>
              </a:schemeClr>
            </a:solidFill>
            <a:ln w="0">
              <a:noFill/>
            </a:ln>
          </p:spPr>
          <p:style>
            <a:lnRef idx="0"/>
            <a:fillRef idx="0"/>
            <a:effectRef idx="0"/>
            <a:fontRef idx="minor"/>
          </p:style>
        </p:sp>
        <p:sp>
          <p:nvSpPr>
            <p:cNvPr id="1523" name="Freeform 86"/>
            <p:cNvSpPr/>
            <p:nvPr/>
          </p:nvSpPr>
          <p:spPr>
            <a:xfrm rot="16200000">
              <a:off x="10918080" y="604116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2">
                <a:lumMod val="90000"/>
              </a:schemeClr>
            </a:solidFill>
            <a:ln w="0">
              <a:noFill/>
            </a:ln>
          </p:spPr>
          <p:style>
            <a:lnRef idx="0"/>
            <a:fillRef idx="0"/>
            <a:effectRef idx="0"/>
            <a:fontRef idx="minor"/>
          </p:style>
        </p:sp>
        <p:sp>
          <p:nvSpPr>
            <p:cNvPr id="1524" name="Freeform 106"/>
            <p:cNvSpPr/>
            <p:nvPr/>
          </p:nvSpPr>
          <p:spPr>
            <a:xfrm rot="16200000">
              <a:off x="10353960" y="628164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525" name="Freeform 110"/>
            <p:cNvSpPr/>
            <p:nvPr/>
          </p:nvSpPr>
          <p:spPr>
            <a:xfrm rot="16200000">
              <a:off x="10382760" y="651240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526" name="Freeform 123"/>
            <p:cNvSpPr/>
            <p:nvPr/>
          </p:nvSpPr>
          <p:spPr>
            <a:xfrm rot="16200000">
              <a:off x="10612080" y="6600240"/>
              <a:ext cx="14040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527" name="Freeform 130"/>
            <p:cNvSpPr/>
            <p:nvPr/>
          </p:nvSpPr>
          <p:spPr>
            <a:xfrm rot="16200000">
              <a:off x="10598040" y="6383160"/>
              <a:ext cx="15732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528" name="Freeform 141"/>
            <p:cNvSpPr/>
            <p:nvPr/>
          </p:nvSpPr>
          <p:spPr>
            <a:xfrm rot="16200000">
              <a:off x="10656720" y="6756840"/>
              <a:ext cx="16344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1529" name="Freeform 99"/>
            <p:cNvSpPr/>
            <p:nvPr/>
          </p:nvSpPr>
          <p:spPr>
            <a:xfrm rot="16200000">
              <a:off x="10619280" y="603720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1530" name="Freeform 8"/>
            <p:cNvSpPr/>
            <p:nvPr/>
          </p:nvSpPr>
          <p:spPr>
            <a:xfrm rot="16200000">
              <a:off x="10368360" y="67593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grpSp>
      <p:pic>
        <p:nvPicPr>
          <p:cNvPr id="1531" name="Picture 4" descr=""/>
          <p:cNvPicPr/>
          <p:nvPr/>
        </p:nvPicPr>
        <p:blipFill>
          <a:blip r:embed="rId1"/>
          <a:stretch/>
        </p:blipFill>
        <p:spPr>
          <a:xfrm>
            <a:off x="3474360" y="1865160"/>
            <a:ext cx="8648280" cy="4817880"/>
          </a:xfrm>
          <a:prstGeom prst="rect">
            <a:avLst/>
          </a:prstGeom>
          <a:ln w="0">
            <a:noFill/>
          </a:ln>
        </p:spPr>
      </p:pic>
      <p:sp>
        <p:nvSpPr>
          <p:cNvPr id="1532" name="TextBox 4"/>
          <p:cNvSpPr/>
          <p:nvPr/>
        </p:nvSpPr>
        <p:spPr>
          <a:xfrm>
            <a:off x="5998320" y="1247760"/>
            <a:ext cx="3493080" cy="45756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a:solidFill>
                  <a:srgbClr val="000000"/>
                </a:solidFill>
                <a:latin typeface="Times New Roman"/>
              </a:rPr>
              <a:t>ADMIN Interface API</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3" name="Title 1"/>
          <p:cNvSpPr txBox="1"/>
          <p:nvPr/>
        </p:nvSpPr>
        <p:spPr>
          <a:xfrm>
            <a:off x="3415320" y="181440"/>
            <a:ext cx="4966560" cy="1360800"/>
          </a:xfrm>
          <a:prstGeom prst="rect">
            <a:avLst/>
          </a:prstGeom>
          <a:noFill/>
          <a:ln w="0">
            <a:noFill/>
          </a:ln>
        </p:spPr>
        <p:txBody>
          <a:bodyPr anchor="ctr">
            <a:noAutofit/>
          </a:bodyPr>
          <a:p>
            <a:pPr>
              <a:lnSpc>
                <a:spcPct val="100000"/>
              </a:lnSpc>
            </a:pPr>
            <a:r>
              <a:rPr b="1" lang="en-US" sz="4000" spc="-1" strike="noStrike">
                <a:solidFill>
                  <a:srgbClr val="323232"/>
                </a:solidFill>
                <a:latin typeface="Times New Roman"/>
              </a:rPr>
              <a:t>USER Interface API</a:t>
            </a:r>
            <a:endParaRPr b="0" lang="en-US" sz="4000" spc="-1" strike="noStrike">
              <a:solidFill>
                <a:srgbClr val="000000"/>
              </a:solidFill>
              <a:latin typeface="Avenir Next LT Pro"/>
            </a:endParaRPr>
          </a:p>
        </p:txBody>
      </p:sp>
      <p:pic>
        <p:nvPicPr>
          <p:cNvPr id="1534" name="Picture 4" descr=""/>
          <p:cNvPicPr/>
          <p:nvPr/>
        </p:nvPicPr>
        <p:blipFill>
          <a:blip r:embed="rId1"/>
          <a:stretch/>
        </p:blipFill>
        <p:spPr>
          <a:xfrm>
            <a:off x="552240" y="1553040"/>
            <a:ext cx="10502640" cy="4946400"/>
          </a:xfrm>
          <a:prstGeom prst="rect">
            <a:avLst/>
          </a:prstGeom>
          <a:ln w="0">
            <a:noFill/>
          </a:ln>
        </p:spPr>
      </p:pic>
    </p:spTree>
  </p:cSld>
  <p:transition spd="slow">
    <p:wipe dir="l"/>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5" name="Rectangle 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36" name="Rectangle 10"/>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537" name="Title 1"/>
          <p:cNvSpPr txBox="1"/>
          <p:nvPr/>
        </p:nvSpPr>
        <p:spPr>
          <a:xfrm>
            <a:off x="1073880" y="641880"/>
            <a:ext cx="8206560" cy="1073520"/>
          </a:xfrm>
          <a:prstGeom prst="rect">
            <a:avLst/>
          </a:prstGeom>
          <a:noFill/>
          <a:ln w="0">
            <a:noFill/>
          </a:ln>
        </p:spPr>
        <p:txBody>
          <a:bodyPr anchor="ctr">
            <a:normAutofit/>
          </a:bodyPr>
          <a:p>
            <a:pPr>
              <a:lnSpc>
                <a:spcPct val="100000"/>
              </a:lnSpc>
            </a:pPr>
            <a:r>
              <a:rPr b="1" lang="en-US" sz="4000" spc="-1" strike="noStrike">
                <a:solidFill>
                  <a:srgbClr val="323232"/>
                </a:solidFill>
                <a:latin typeface="Times New Roman"/>
              </a:rPr>
              <a:t>KUBERNETES/YAML</a:t>
            </a:r>
            <a:endParaRPr b="0" lang="en-US" sz="4000" spc="-1" strike="noStrike">
              <a:solidFill>
                <a:srgbClr val="000000"/>
              </a:solidFill>
              <a:latin typeface="Avenir Next LT Pro"/>
            </a:endParaRPr>
          </a:p>
        </p:txBody>
      </p:sp>
      <p:sp>
        <p:nvSpPr>
          <p:cNvPr id="1538" name="Rectangle 12"/>
          <p:cNvSpPr/>
          <p:nvPr/>
        </p:nvSpPr>
        <p:spPr>
          <a:xfrm>
            <a:off x="7560" y="1869840"/>
            <a:ext cx="12175200" cy="411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39" name="Content Placeholder 2"/>
          <p:cNvSpPr txBox="1"/>
          <p:nvPr/>
        </p:nvSpPr>
        <p:spPr>
          <a:xfrm>
            <a:off x="97560" y="2405880"/>
            <a:ext cx="4941360" cy="3118680"/>
          </a:xfrm>
          <a:prstGeom prst="rect">
            <a:avLst/>
          </a:prstGeom>
          <a:noFill/>
          <a:ln w="0">
            <a:noFill/>
          </a:ln>
        </p:spPr>
        <p:txBody>
          <a:bodyPr>
            <a:normAutofit/>
          </a:bodyPr>
          <a:p>
            <a:pPr>
              <a:lnSpc>
                <a:spcPct val="150000"/>
              </a:lnSpc>
              <a:spcBef>
                <a:spcPts val="1001"/>
              </a:spcBef>
              <a:tabLst>
                <a:tab algn="l" pos="0"/>
              </a:tabLst>
            </a:pPr>
            <a:r>
              <a:rPr b="0" lang="en-US" sz="2000" spc="-1" strike="noStrike">
                <a:solidFill>
                  <a:srgbClr val="323232"/>
                </a:solidFill>
                <a:latin typeface="Times New Roman"/>
              </a:rPr>
              <a:t>Kubernetes is a open source system used for </a:t>
            </a:r>
            <a:r>
              <a:rPr b="0" lang="en-US" sz="2000" spc="-1" strike="noStrike">
                <a:solidFill>
                  <a:srgbClr val="323232"/>
                </a:solidFill>
                <a:latin typeface="Times New Roman"/>
                <a:ea typeface="Avenir Next LT Pro"/>
              </a:rPr>
              <a:t>orchestration or management of containerized applications.</a:t>
            </a:r>
            <a:endParaRPr b="0" lang="en-US" sz="2000" spc="-1" strike="noStrike">
              <a:solidFill>
                <a:srgbClr val="323232"/>
              </a:solidFill>
              <a:latin typeface="Avenir Next LT Pro"/>
            </a:endParaRPr>
          </a:p>
          <a:p>
            <a:pPr>
              <a:lnSpc>
                <a:spcPct val="150000"/>
              </a:lnSpc>
              <a:spcBef>
                <a:spcPts val="1001"/>
              </a:spcBef>
              <a:tabLst>
                <a:tab algn="l" pos="0"/>
              </a:tabLst>
            </a:pPr>
            <a:r>
              <a:rPr b="1" lang="en-US" sz="2400" spc="-1" strike="noStrike">
                <a:solidFill>
                  <a:srgbClr val="323232"/>
                </a:solidFill>
                <a:latin typeface="Times New Roman"/>
                <a:ea typeface="Avenir Next LT Pro"/>
              </a:rPr>
              <a:t>It will show all the pods with namespaces</a:t>
            </a:r>
            <a:endParaRPr b="0" lang="en-US" sz="2400" spc="-1" strike="noStrike">
              <a:solidFill>
                <a:srgbClr val="323232"/>
              </a:solidFill>
              <a:latin typeface="Avenir Next LT Pro"/>
            </a:endParaRPr>
          </a:p>
          <a:p>
            <a:pPr>
              <a:lnSpc>
                <a:spcPct val="150000"/>
              </a:lnSpc>
              <a:spcBef>
                <a:spcPts val="1001"/>
              </a:spcBef>
              <a:tabLst>
                <a:tab algn="l" pos="0"/>
              </a:tabLst>
            </a:pPr>
            <a:endParaRPr b="0" lang="en-US" sz="2400" spc="-1" strike="noStrike">
              <a:solidFill>
                <a:srgbClr val="323232"/>
              </a:solidFill>
              <a:latin typeface="Avenir Next LT Pro"/>
            </a:endParaRPr>
          </a:p>
        </p:txBody>
      </p:sp>
      <p:grpSp>
        <p:nvGrpSpPr>
          <p:cNvPr id="1540" name="Group 14"/>
          <p:cNvGrpSpPr/>
          <p:nvPr/>
        </p:nvGrpSpPr>
        <p:grpSpPr>
          <a:xfrm>
            <a:off x="9487080" y="-18720"/>
            <a:ext cx="1843560" cy="6861240"/>
            <a:chOff x="9487080" y="-18720"/>
            <a:chExt cx="1843560" cy="6861240"/>
          </a:xfrm>
        </p:grpSpPr>
        <p:sp>
          <p:nvSpPr>
            <p:cNvPr id="1541" name="Freeform 78"/>
            <p:cNvSpPr/>
            <p:nvPr/>
          </p:nvSpPr>
          <p:spPr>
            <a:xfrm rot="5400000">
              <a:off x="11206800" y="75492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1"/>
            </a:solidFill>
            <a:ln w="0">
              <a:noFill/>
            </a:ln>
          </p:spPr>
          <p:style>
            <a:lnRef idx="0"/>
            <a:fillRef idx="0"/>
            <a:effectRef idx="0"/>
            <a:fontRef idx="minor"/>
          </p:style>
        </p:sp>
        <p:sp>
          <p:nvSpPr>
            <p:cNvPr id="1542" name="Freeform 79"/>
            <p:cNvSpPr/>
            <p:nvPr/>
          </p:nvSpPr>
          <p:spPr>
            <a:xfrm rot="5400000">
              <a:off x="11180880" y="104328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1"/>
            </a:solidFill>
            <a:ln w="0">
              <a:noFill/>
            </a:ln>
          </p:spPr>
          <p:style>
            <a:lnRef idx="0"/>
            <a:fillRef idx="0"/>
            <a:effectRef idx="0"/>
            <a:fontRef idx="minor"/>
          </p:style>
        </p:sp>
        <p:sp>
          <p:nvSpPr>
            <p:cNvPr id="1543" name="Freeform 80"/>
            <p:cNvSpPr/>
            <p:nvPr/>
          </p:nvSpPr>
          <p:spPr>
            <a:xfrm rot="5400000">
              <a:off x="11234880" y="1255680"/>
              <a:ext cx="124560" cy="65880"/>
            </a:xfrm>
            <a:custGeom>
              <a:avLst/>
              <a:gdLst/>
              <a:ahLst/>
              <a:rect l="l" t="t" r="r" b="b"/>
              <a:pathLst>
                <a:path w="38" h="22">
                  <a:moveTo>
                    <a:pt x="21" y="0"/>
                  </a:moveTo>
                  <a:cubicBezTo>
                    <a:pt x="37" y="2"/>
                    <a:pt x="38" y="20"/>
                    <a:pt x="21" y="22"/>
                  </a:cubicBezTo>
                  <a:cubicBezTo>
                    <a:pt x="9" y="16"/>
                    <a:pt x="0" y="6"/>
                    <a:pt x="21" y="0"/>
                  </a:cubicBezTo>
                  <a:close/>
                </a:path>
              </a:pathLst>
            </a:custGeom>
            <a:solidFill>
              <a:schemeClr val="bg1"/>
            </a:solidFill>
            <a:ln w="0">
              <a:noFill/>
            </a:ln>
          </p:spPr>
          <p:style>
            <a:lnRef idx="0"/>
            <a:fillRef idx="0"/>
            <a:effectRef idx="0"/>
            <a:fontRef idx="minor"/>
          </p:style>
        </p:sp>
        <p:sp>
          <p:nvSpPr>
            <p:cNvPr id="1544" name="Freeform 82"/>
            <p:cNvSpPr/>
            <p:nvPr/>
          </p:nvSpPr>
          <p:spPr>
            <a:xfrm rot="5400000">
              <a:off x="11206800" y="1929960"/>
              <a:ext cx="128160" cy="69120"/>
            </a:xfrm>
            <a:custGeom>
              <a:avLst/>
              <a:gdLst/>
              <a:ahLst/>
              <a:rect l="l" t="t" r="r" b="b"/>
              <a:pathLst>
                <a:path w="39" h="23">
                  <a:moveTo>
                    <a:pt x="16" y="0"/>
                  </a:moveTo>
                  <a:cubicBezTo>
                    <a:pt x="39" y="8"/>
                    <a:pt x="31" y="18"/>
                    <a:pt x="10" y="23"/>
                  </a:cubicBezTo>
                  <a:cubicBezTo>
                    <a:pt x="0" y="16"/>
                    <a:pt x="4" y="3"/>
                    <a:pt x="16" y="0"/>
                  </a:cubicBezTo>
                  <a:close/>
                </a:path>
              </a:pathLst>
            </a:custGeom>
            <a:solidFill>
              <a:schemeClr val="bg1"/>
            </a:solidFill>
            <a:ln w="0">
              <a:noFill/>
            </a:ln>
          </p:spPr>
          <p:style>
            <a:lnRef idx="0"/>
            <a:fillRef idx="0"/>
            <a:effectRef idx="0"/>
            <a:fontRef idx="minor"/>
          </p:style>
        </p:sp>
        <p:sp>
          <p:nvSpPr>
            <p:cNvPr id="1545" name="Freeform 83"/>
            <p:cNvSpPr/>
            <p:nvPr/>
          </p:nvSpPr>
          <p:spPr>
            <a:xfrm rot="5400000">
              <a:off x="11177280" y="1699560"/>
              <a:ext cx="130680" cy="156960"/>
            </a:xfrm>
            <a:custGeom>
              <a:avLst/>
              <a:gdLst/>
              <a:ahLst/>
              <a:rect l="l" t="t" r="r" b="b"/>
              <a:pathLst>
                <a:path w="40" h="52">
                  <a:moveTo>
                    <a:pt x="13" y="7"/>
                  </a:moveTo>
                  <a:cubicBezTo>
                    <a:pt x="40" y="12"/>
                    <a:pt x="18" y="52"/>
                    <a:pt x="0" y="24"/>
                  </a:cubicBezTo>
                  <a:cubicBezTo>
                    <a:pt x="2" y="0"/>
                    <a:pt x="6" y="17"/>
                    <a:pt x="13" y="7"/>
                  </a:cubicBezTo>
                  <a:close/>
                </a:path>
              </a:pathLst>
            </a:custGeom>
            <a:solidFill>
              <a:schemeClr val="bg1"/>
            </a:solidFill>
            <a:ln w="0">
              <a:noFill/>
            </a:ln>
          </p:spPr>
          <p:style>
            <a:lnRef idx="0"/>
            <a:fillRef idx="0"/>
            <a:effectRef idx="0"/>
            <a:fontRef idx="minor"/>
          </p:style>
        </p:sp>
        <p:sp>
          <p:nvSpPr>
            <p:cNvPr id="1546" name="Freeform 84"/>
            <p:cNvSpPr/>
            <p:nvPr/>
          </p:nvSpPr>
          <p:spPr>
            <a:xfrm rot="5400000">
              <a:off x="11188440" y="55008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1"/>
            </a:solidFill>
            <a:ln w="0">
              <a:noFill/>
            </a:ln>
          </p:spPr>
          <p:style>
            <a:lnRef idx="0"/>
            <a:fillRef idx="0"/>
            <a:effectRef idx="0"/>
            <a:fontRef idx="minor"/>
          </p:style>
        </p:sp>
        <p:sp>
          <p:nvSpPr>
            <p:cNvPr id="1547" name="Freeform 86"/>
            <p:cNvSpPr/>
            <p:nvPr/>
          </p:nvSpPr>
          <p:spPr>
            <a:xfrm rot="5400000">
              <a:off x="11208960" y="22572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1"/>
            </a:solidFill>
            <a:ln w="0">
              <a:noFill/>
            </a:ln>
          </p:spPr>
          <p:style>
            <a:lnRef idx="0"/>
            <a:fillRef idx="0"/>
            <a:effectRef idx="0"/>
            <a:fontRef idx="minor"/>
          </p:style>
        </p:sp>
        <p:sp>
          <p:nvSpPr>
            <p:cNvPr id="1548" name="Freeform 89"/>
            <p:cNvSpPr/>
            <p:nvPr/>
          </p:nvSpPr>
          <p:spPr>
            <a:xfrm rot="5400000">
              <a:off x="11153160" y="1487520"/>
              <a:ext cx="134280" cy="92520"/>
            </a:xfrm>
            <a:custGeom>
              <a:avLst/>
              <a:gdLst/>
              <a:ahLst/>
              <a:rect l="l" t="t" r="r" b="b"/>
              <a:pathLst>
                <a:path w="41" h="31">
                  <a:moveTo>
                    <a:pt x="23" y="0"/>
                  </a:moveTo>
                  <a:cubicBezTo>
                    <a:pt x="40" y="3"/>
                    <a:pt x="41" y="31"/>
                    <a:pt x="16" y="25"/>
                  </a:cubicBezTo>
                  <a:cubicBezTo>
                    <a:pt x="0" y="7"/>
                    <a:pt x="14" y="4"/>
                    <a:pt x="23" y="0"/>
                  </a:cubicBezTo>
                  <a:close/>
                </a:path>
              </a:pathLst>
            </a:custGeom>
            <a:solidFill>
              <a:schemeClr val="bg1"/>
            </a:solidFill>
            <a:ln w="0">
              <a:noFill/>
            </a:ln>
          </p:spPr>
          <p:style>
            <a:lnRef idx="0"/>
            <a:fillRef idx="0"/>
            <a:effectRef idx="0"/>
            <a:fontRef idx="minor"/>
          </p:style>
        </p:sp>
        <p:sp>
          <p:nvSpPr>
            <p:cNvPr id="1549" name="Freeform 105"/>
            <p:cNvSpPr/>
            <p:nvPr/>
          </p:nvSpPr>
          <p:spPr>
            <a:xfrm rot="5400000">
              <a:off x="10945080" y="1907640"/>
              <a:ext cx="14040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1"/>
            </a:solidFill>
            <a:ln w="0">
              <a:noFill/>
            </a:ln>
          </p:spPr>
          <p:style>
            <a:lnRef idx="0"/>
            <a:fillRef idx="0"/>
            <a:effectRef idx="0"/>
            <a:fontRef idx="minor"/>
          </p:style>
        </p:sp>
        <p:sp>
          <p:nvSpPr>
            <p:cNvPr id="1550" name="Freeform 106"/>
            <p:cNvSpPr/>
            <p:nvPr/>
          </p:nvSpPr>
          <p:spPr>
            <a:xfrm rot="5400000">
              <a:off x="10934280" y="59904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1"/>
            </a:solidFill>
            <a:ln w="0">
              <a:noFill/>
            </a:ln>
          </p:spPr>
          <p:style>
            <a:lnRef idx="0"/>
            <a:fillRef idx="0"/>
            <a:effectRef idx="0"/>
            <a:fontRef idx="minor"/>
          </p:style>
        </p:sp>
        <p:sp>
          <p:nvSpPr>
            <p:cNvPr id="1551" name="Freeform 107"/>
            <p:cNvSpPr/>
            <p:nvPr/>
          </p:nvSpPr>
          <p:spPr>
            <a:xfrm rot="5400000">
              <a:off x="10645920" y="123984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1"/>
            </a:solidFill>
            <a:ln w="0">
              <a:noFill/>
            </a:ln>
          </p:spPr>
          <p:style>
            <a:lnRef idx="0"/>
            <a:fillRef idx="0"/>
            <a:effectRef idx="0"/>
            <a:fontRef idx="minor"/>
          </p:style>
        </p:sp>
        <p:sp>
          <p:nvSpPr>
            <p:cNvPr id="1552" name="Freeform 108"/>
            <p:cNvSpPr/>
            <p:nvPr/>
          </p:nvSpPr>
          <p:spPr>
            <a:xfrm rot="5400000">
              <a:off x="10931760" y="120852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1"/>
            </a:solidFill>
            <a:ln w="0">
              <a:noFill/>
            </a:ln>
          </p:spPr>
          <p:style>
            <a:lnRef idx="0"/>
            <a:fillRef idx="0"/>
            <a:effectRef idx="0"/>
            <a:fontRef idx="minor"/>
          </p:style>
        </p:sp>
        <p:sp>
          <p:nvSpPr>
            <p:cNvPr id="1553" name="Freeform 109"/>
            <p:cNvSpPr/>
            <p:nvPr/>
          </p:nvSpPr>
          <p:spPr>
            <a:xfrm rot="5400000">
              <a:off x="10914840" y="171036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1"/>
            </a:solidFill>
            <a:ln w="0">
              <a:noFill/>
            </a:ln>
          </p:spPr>
          <p:style>
            <a:lnRef idx="0"/>
            <a:fillRef idx="0"/>
            <a:effectRef idx="0"/>
            <a:fontRef idx="minor"/>
          </p:style>
        </p:sp>
        <p:sp>
          <p:nvSpPr>
            <p:cNvPr id="1554" name="Freeform 110"/>
            <p:cNvSpPr/>
            <p:nvPr/>
          </p:nvSpPr>
          <p:spPr>
            <a:xfrm rot="5400000">
              <a:off x="10911960" y="35100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1"/>
            </a:solidFill>
            <a:ln w="0">
              <a:noFill/>
            </a:ln>
          </p:spPr>
          <p:style>
            <a:lnRef idx="0"/>
            <a:fillRef idx="0"/>
            <a:effectRef idx="0"/>
            <a:fontRef idx="minor"/>
          </p:style>
        </p:sp>
        <p:sp>
          <p:nvSpPr>
            <p:cNvPr id="1555" name="Freeform 111"/>
            <p:cNvSpPr/>
            <p:nvPr/>
          </p:nvSpPr>
          <p:spPr>
            <a:xfrm rot="5400000">
              <a:off x="10912680" y="143856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1"/>
            </a:solidFill>
            <a:ln w="0">
              <a:noFill/>
            </a:ln>
          </p:spPr>
          <p:style>
            <a:lnRef idx="0"/>
            <a:fillRef idx="0"/>
            <a:effectRef idx="0"/>
            <a:fontRef idx="minor"/>
          </p:style>
        </p:sp>
        <p:sp>
          <p:nvSpPr>
            <p:cNvPr id="1556" name="Freeform 112"/>
            <p:cNvSpPr/>
            <p:nvPr/>
          </p:nvSpPr>
          <p:spPr>
            <a:xfrm rot="5400000">
              <a:off x="10922400" y="92016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1"/>
            </a:solidFill>
            <a:ln w="0">
              <a:noFill/>
            </a:ln>
          </p:spPr>
          <p:style>
            <a:lnRef idx="0"/>
            <a:fillRef idx="0"/>
            <a:effectRef idx="0"/>
            <a:fontRef idx="minor"/>
          </p:style>
        </p:sp>
        <p:sp>
          <p:nvSpPr>
            <p:cNvPr id="1557" name="Freeform 122"/>
            <p:cNvSpPr/>
            <p:nvPr/>
          </p:nvSpPr>
          <p:spPr>
            <a:xfrm rot="5400000">
              <a:off x="10666080" y="1751760"/>
              <a:ext cx="12708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1"/>
            </a:solidFill>
            <a:ln w="0">
              <a:noFill/>
            </a:ln>
          </p:spPr>
          <p:style>
            <a:lnRef idx="0"/>
            <a:fillRef idx="0"/>
            <a:effectRef idx="0"/>
            <a:fontRef idx="minor"/>
          </p:style>
        </p:sp>
        <p:sp>
          <p:nvSpPr>
            <p:cNvPr id="1558" name="Freeform 123"/>
            <p:cNvSpPr/>
            <p:nvPr/>
          </p:nvSpPr>
          <p:spPr>
            <a:xfrm rot="5400000">
              <a:off x="10693440" y="205560"/>
              <a:ext cx="14040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1"/>
            </a:solidFill>
            <a:ln w="0">
              <a:noFill/>
            </a:ln>
          </p:spPr>
          <p:style>
            <a:lnRef idx="0"/>
            <a:fillRef idx="0"/>
            <a:effectRef idx="0"/>
            <a:fontRef idx="minor"/>
          </p:style>
        </p:sp>
        <p:sp>
          <p:nvSpPr>
            <p:cNvPr id="1559" name="Freeform 130"/>
            <p:cNvSpPr/>
            <p:nvPr/>
          </p:nvSpPr>
          <p:spPr>
            <a:xfrm rot="5400000">
              <a:off x="10666440" y="494640"/>
              <a:ext cx="15732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1"/>
            </a:solidFill>
            <a:ln w="0">
              <a:noFill/>
            </a:ln>
          </p:spPr>
          <p:style>
            <a:lnRef idx="0"/>
            <a:fillRef idx="0"/>
            <a:effectRef idx="0"/>
            <a:fontRef idx="minor"/>
          </p:style>
        </p:sp>
        <p:sp>
          <p:nvSpPr>
            <p:cNvPr id="1560" name="Freeform 131"/>
            <p:cNvSpPr/>
            <p:nvPr/>
          </p:nvSpPr>
          <p:spPr>
            <a:xfrm rot="5400000">
              <a:off x="10680480" y="1049760"/>
              <a:ext cx="11736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w="0">
              <a:noFill/>
            </a:ln>
          </p:spPr>
          <p:style>
            <a:lnRef idx="0"/>
            <a:fillRef idx="0"/>
            <a:effectRef idx="0"/>
            <a:fontRef idx="minor"/>
          </p:style>
        </p:sp>
        <p:sp>
          <p:nvSpPr>
            <p:cNvPr id="1561" name="Freeform 132"/>
            <p:cNvSpPr/>
            <p:nvPr/>
          </p:nvSpPr>
          <p:spPr>
            <a:xfrm rot="5400000">
              <a:off x="10682280" y="1929240"/>
              <a:ext cx="127080" cy="69120"/>
            </a:xfrm>
            <a:custGeom>
              <a:avLst/>
              <a:gdLst/>
              <a:ahLst/>
              <a:rect l="l" t="t" r="r" b="b"/>
              <a:pathLst>
                <a:path w="39" h="23">
                  <a:moveTo>
                    <a:pt x="16" y="0"/>
                  </a:moveTo>
                  <a:cubicBezTo>
                    <a:pt x="39" y="8"/>
                    <a:pt x="31" y="17"/>
                    <a:pt x="11" y="23"/>
                  </a:cubicBezTo>
                  <a:cubicBezTo>
                    <a:pt x="0" y="16"/>
                    <a:pt x="4" y="2"/>
                    <a:pt x="16" y="0"/>
                  </a:cubicBezTo>
                  <a:close/>
                </a:path>
              </a:pathLst>
            </a:custGeom>
            <a:solidFill>
              <a:schemeClr val="bg1"/>
            </a:solidFill>
            <a:ln w="0">
              <a:noFill/>
            </a:ln>
          </p:spPr>
          <p:style>
            <a:lnRef idx="0"/>
            <a:fillRef idx="0"/>
            <a:effectRef idx="0"/>
            <a:fontRef idx="minor"/>
          </p:style>
        </p:sp>
        <p:sp>
          <p:nvSpPr>
            <p:cNvPr id="1562" name="Freeform 135"/>
            <p:cNvSpPr/>
            <p:nvPr/>
          </p:nvSpPr>
          <p:spPr>
            <a:xfrm rot="5400000">
              <a:off x="10667880" y="820440"/>
              <a:ext cx="12816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1"/>
            </a:solidFill>
            <a:ln w="0">
              <a:noFill/>
            </a:ln>
          </p:spPr>
          <p:style>
            <a:lnRef idx="0"/>
            <a:fillRef idx="0"/>
            <a:effectRef idx="0"/>
            <a:fontRef idx="minor"/>
          </p:style>
        </p:sp>
        <p:sp>
          <p:nvSpPr>
            <p:cNvPr id="1563" name="Freeform 141"/>
            <p:cNvSpPr/>
            <p:nvPr/>
          </p:nvSpPr>
          <p:spPr>
            <a:xfrm rot="5400000">
              <a:off x="10606680" y="1422000"/>
              <a:ext cx="16344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1"/>
            </a:solidFill>
            <a:ln w="0">
              <a:noFill/>
            </a:ln>
          </p:spPr>
          <p:style>
            <a:lnRef idx="0"/>
            <a:fillRef idx="0"/>
            <a:effectRef idx="0"/>
            <a:fontRef idx="minor"/>
          </p:style>
        </p:sp>
        <p:sp>
          <p:nvSpPr>
            <p:cNvPr id="1564" name="Freeform 70"/>
            <p:cNvSpPr/>
            <p:nvPr/>
          </p:nvSpPr>
          <p:spPr>
            <a:xfrm rot="5400000">
              <a:off x="11139480" y="612720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1"/>
            </a:solidFill>
            <a:ln w="0">
              <a:noFill/>
            </a:ln>
          </p:spPr>
          <p:style>
            <a:lnRef idx="0"/>
            <a:fillRef idx="0"/>
            <a:effectRef idx="0"/>
            <a:fontRef idx="minor"/>
          </p:style>
        </p:sp>
        <p:sp>
          <p:nvSpPr>
            <p:cNvPr id="1565" name="Freeform 77"/>
            <p:cNvSpPr/>
            <p:nvPr/>
          </p:nvSpPr>
          <p:spPr>
            <a:xfrm rot="5400000">
              <a:off x="11205000" y="19080"/>
              <a:ext cx="151200" cy="74880"/>
            </a:xfrm>
            <a:custGeom>
              <a:avLst/>
              <a:gdLst/>
              <a:ahLst/>
              <a:rect l="l" t="t" r="r" b="b"/>
              <a:pathLst>
                <a:path w="46" h="25">
                  <a:moveTo>
                    <a:pt x="23" y="0"/>
                  </a:moveTo>
                  <a:cubicBezTo>
                    <a:pt x="33" y="1"/>
                    <a:pt x="46" y="21"/>
                    <a:pt x="29" y="25"/>
                  </a:cubicBezTo>
                  <a:cubicBezTo>
                    <a:pt x="10" y="23"/>
                    <a:pt x="0" y="9"/>
                    <a:pt x="23" y="0"/>
                  </a:cubicBezTo>
                  <a:close/>
                </a:path>
              </a:pathLst>
            </a:custGeom>
            <a:solidFill>
              <a:schemeClr val="bg1"/>
            </a:solidFill>
            <a:ln w="0">
              <a:noFill/>
            </a:ln>
          </p:spPr>
          <p:style>
            <a:lnRef idx="0"/>
            <a:fillRef idx="0"/>
            <a:effectRef idx="0"/>
            <a:fontRef idx="minor"/>
          </p:style>
        </p:sp>
        <p:sp>
          <p:nvSpPr>
            <p:cNvPr id="1566" name="Freeform 85"/>
            <p:cNvSpPr/>
            <p:nvPr/>
          </p:nvSpPr>
          <p:spPr>
            <a:xfrm rot="5400000">
              <a:off x="11096280" y="639072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1"/>
            </a:solidFill>
            <a:ln w="0">
              <a:noFill/>
            </a:ln>
          </p:spPr>
          <p:style>
            <a:lnRef idx="0"/>
            <a:fillRef idx="0"/>
            <a:effectRef idx="0"/>
            <a:fontRef idx="minor"/>
          </p:style>
        </p:sp>
        <p:sp>
          <p:nvSpPr>
            <p:cNvPr id="1567" name="Freeform 87"/>
            <p:cNvSpPr/>
            <p:nvPr/>
          </p:nvSpPr>
          <p:spPr>
            <a:xfrm rot="5400000">
              <a:off x="10837440" y="667152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1"/>
            </a:solidFill>
            <a:ln w="0">
              <a:noFill/>
            </a:ln>
          </p:spPr>
          <p:style>
            <a:lnRef idx="0"/>
            <a:fillRef idx="0"/>
            <a:effectRef idx="0"/>
            <a:fontRef idx="minor"/>
          </p:style>
        </p:sp>
        <p:sp>
          <p:nvSpPr>
            <p:cNvPr id="1568" name="Freeform 94"/>
            <p:cNvSpPr/>
            <p:nvPr/>
          </p:nvSpPr>
          <p:spPr>
            <a:xfrm rot="5400000">
              <a:off x="11130480" y="663912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1"/>
            </a:solidFill>
            <a:ln w="0">
              <a:noFill/>
            </a:ln>
          </p:spPr>
          <p:style>
            <a:lnRef idx="0"/>
            <a:fillRef idx="0"/>
            <a:effectRef idx="0"/>
            <a:fontRef idx="minor"/>
          </p:style>
        </p:sp>
        <p:sp>
          <p:nvSpPr>
            <p:cNvPr id="1569" name="Freeform 118"/>
            <p:cNvSpPr/>
            <p:nvPr/>
          </p:nvSpPr>
          <p:spPr>
            <a:xfrm rot="5400000">
              <a:off x="10851120" y="646272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1"/>
            </a:solidFill>
            <a:ln w="0">
              <a:noFill/>
            </a:ln>
          </p:spPr>
          <p:style>
            <a:lnRef idx="0"/>
            <a:fillRef idx="0"/>
            <a:effectRef idx="0"/>
            <a:fontRef idx="minor"/>
          </p:style>
        </p:sp>
        <p:sp>
          <p:nvSpPr>
            <p:cNvPr id="1570" name="Freeform 119"/>
            <p:cNvSpPr/>
            <p:nvPr/>
          </p:nvSpPr>
          <p:spPr>
            <a:xfrm rot="5400000">
              <a:off x="10837080" y="627804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1"/>
            </a:solidFill>
            <a:ln w="0">
              <a:noFill/>
            </a:ln>
          </p:spPr>
          <p:style>
            <a:lnRef idx="0"/>
            <a:fillRef idx="0"/>
            <a:effectRef idx="0"/>
            <a:fontRef idx="minor"/>
          </p:style>
        </p:sp>
        <p:sp>
          <p:nvSpPr>
            <p:cNvPr id="1571" name="Freeform 121"/>
            <p:cNvSpPr/>
            <p:nvPr/>
          </p:nvSpPr>
          <p:spPr>
            <a:xfrm rot="5400000">
              <a:off x="10686240" y="5400"/>
              <a:ext cx="13356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1"/>
            </a:solidFill>
            <a:ln w="0">
              <a:noFill/>
            </a:ln>
          </p:spPr>
          <p:style>
            <a:lnRef idx="0"/>
            <a:fillRef idx="0"/>
            <a:effectRef idx="0"/>
            <a:fontRef idx="minor"/>
          </p:style>
        </p:sp>
        <p:sp>
          <p:nvSpPr>
            <p:cNvPr id="1572" name="Freeform 139"/>
            <p:cNvSpPr/>
            <p:nvPr/>
          </p:nvSpPr>
          <p:spPr>
            <a:xfrm rot="5400000">
              <a:off x="10551600" y="6473160"/>
              <a:ext cx="13068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1"/>
            </a:solidFill>
            <a:ln w="0">
              <a:noFill/>
            </a:ln>
          </p:spPr>
          <p:style>
            <a:lnRef idx="0"/>
            <a:fillRef idx="0"/>
            <a:effectRef idx="0"/>
            <a:fontRef idx="minor"/>
          </p:style>
        </p:sp>
        <p:sp>
          <p:nvSpPr>
            <p:cNvPr id="1573" name="Freeform 144"/>
            <p:cNvSpPr/>
            <p:nvPr/>
          </p:nvSpPr>
          <p:spPr>
            <a:xfrm rot="5400000">
              <a:off x="10240200" y="6057360"/>
              <a:ext cx="14148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1"/>
            </a:solidFill>
            <a:ln w="0">
              <a:noFill/>
            </a:ln>
          </p:spPr>
          <p:style>
            <a:lnRef idx="0"/>
            <a:fillRef idx="0"/>
            <a:effectRef idx="0"/>
            <a:fontRef idx="minor"/>
          </p:style>
        </p:sp>
        <p:sp>
          <p:nvSpPr>
            <p:cNvPr id="1574" name="Freeform 145"/>
            <p:cNvSpPr/>
            <p:nvPr/>
          </p:nvSpPr>
          <p:spPr>
            <a:xfrm rot="5400000">
              <a:off x="10542240" y="610200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1"/>
            </a:solidFill>
            <a:ln w="0">
              <a:noFill/>
            </a:ln>
          </p:spPr>
          <p:style>
            <a:lnRef idx="0"/>
            <a:fillRef idx="0"/>
            <a:effectRef idx="0"/>
            <a:fontRef idx="minor"/>
          </p:style>
        </p:sp>
        <p:sp>
          <p:nvSpPr>
            <p:cNvPr id="1575" name="Freeform 8"/>
            <p:cNvSpPr/>
            <p:nvPr/>
          </p:nvSpPr>
          <p:spPr>
            <a:xfrm rot="5400000">
              <a:off x="10557360" y="667440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1"/>
            </a:solidFill>
            <a:ln w="0">
              <a:noFill/>
            </a:ln>
          </p:spPr>
          <p:style>
            <a:lnRef idx="0"/>
            <a:fillRef idx="0"/>
            <a:effectRef idx="0"/>
            <a:fontRef idx="minor"/>
          </p:style>
        </p:sp>
        <p:sp>
          <p:nvSpPr>
            <p:cNvPr id="1576" name="Freeform 8"/>
            <p:cNvSpPr/>
            <p:nvPr/>
          </p:nvSpPr>
          <p:spPr>
            <a:xfrm rot="5400000">
              <a:off x="10947600" y="1069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1"/>
            </a:solidFill>
            <a:ln w="0">
              <a:noFill/>
            </a:ln>
          </p:spPr>
          <p:style>
            <a:lnRef idx="0"/>
            <a:fillRef idx="0"/>
            <a:effectRef idx="0"/>
            <a:fontRef idx="minor"/>
          </p:style>
        </p:sp>
        <p:sp>
          <p:nvSpPr>
            <p:cNvPr id="1577" name="Freeform 8"/>
            <p:cNvSpPr/>
            <p:nvPr/>
          </p:nvSpPr>
          <p:spPr>
            <a:xfrm rot="16200000">
              <a:off x="9495360" y="655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1"/>
            </a:solidFill>
            <a:ln w="0">
              <a:noFill/>
            </a:ln>
          </p:spPr>
          <p:style>
            <a:lnRef idx="0"/>
            <a:fillRef idx="0"/>
            <a:effectRef idx="0"/>
            <a:fontRef idx="minor"/>
          </p:style>
        </p:sp>
        <p:sp>
          <p:nvSpPr>
            <p:cNvPr id="1578" name="Freeform 51"/>
            <p:cNvSpPr/>
            <p:nvPr/>
          </p:nvSpPr>
          <p:spPr>
            <a:xfrm rot="16200000">
              <a:off x="10919880" y="604476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w="0">
              <a:noFill/>
            </a:ln>
          </p:spPr>
          <p:style>
            <a:lnRef idx="0"/>
            <a:fillRef idx="0"/>
            <a:effectRef idx="0"/>
            <a:fontRef idx="minor"/>
          </p:style>
        </p:sp>
        <p:sp>
          <p:nvSpPr>
            <p:cNvPr id="1579" name="Freeform 54"/>
            <p:cNvSpPr/>
            <p:nvPr/>
          </p:nvSpPr>
          <p:spPr>
            <a:xfrm rot="16200000">
              <a:off x="9496800" y="622260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1"/>
            </a:solidFill>
            <a:ln w="0">
              <a:noFill/>
            </a:ln>
          </p:spPr>
          <p:style>
            <a:lnRef idx="0"/>
            <a:fillRef idx="0"/>
            <a:effectRef idx="0"/>
            <a:fontRef idx="minor"/>
          </p:style>
        </p:sp>
        <p:sp>
          <p:nvSpPr>
            <p:cNvPr id="1580" name="Freeform 59"/>
            <p:cNvSpPr/>
            <p:nvPr/>
          </p:nvSpPr>
          <p:spPr>
            <a:xfrm rot="16200000">
              <a:off x="9495720" y="649620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1"/>
            </a:solidFill>
            <a:ln w="0">
              <a:noFill/>
            </a:ln>
          </p:spPr>
          <p:style>
            <a:lnRef idx="0"/>
            <a:fillRef idx="0"/>
            <a:effectRef idx="0"/>
            <a:fontRef idx="minor"/>
          </p:style>
        </p:sp>
        <p:sp>
          <p:nvSpPr>
            <p:cNvPr id="1581" name="Freeform 61"/>
            <p:cNvSpPr/>
            <p:nvPr/>
          </p:nvSpPr>
          <p:spPr>
            <a:xfrm rot="16200000">
              <a:off x="9504720" y="66729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1"/>
            </a:solidFill>
            <a:ln w="0">
              <a:noFill/>
            </a:ln>
          </p:spPr>
          <p:style>
            <a:lnRef idx="0"/>
            <a:fillRef idx="0"/>
            <a:effectRef idx="0"/>
            <a:fontRef idx="minor"/>
          </p:style>
        </p:sp>
        <p:sp>
          <p:nvSpPr>
            <p:cNvPr id="1582" name="Freeform 78"/>
            <p:cNvSpPr/>
            <p:nvPr/>
          </p:nvSpPr>
          <p:spPr>
            <a:xfrm rot="16200000">
              <a:off x="9694080" y="602820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1"/>
            </a:solidFill>
            <a:ln w="0">
              <a:noFill/>
            </a:ln>
          </p:spPr>
          <p:style>
            <a:lnRef idx="0"/>
            <a:fillRef idx="0"/>
            <a:effectRef idx="0"/>
            <a:fontRef idx="minor"/>
          </p:style>
        </p:sp>
        <p:sp>
          <p:nvSpPr>
            <p:cNvPr id="1583" name="Freeform 84"/>
            <p:cNvSpPr/>
            <p:nvPr/>
          </p:nvSpPr>
          <p:spPr>
            <a:xfrm rot="16200000">
              <a:off x="9738000" y="635868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1"/>
            </a:solidFill>
            <a:ln w="0">
              <a:noFill/>
            </a:ln>
          </p:spPr>
          <p:style>
            <a:lnRef idx="0"/>
            <a:fillRef idx="0"/>
            <a:effectRef idx="0"/>
            <a:fontRef idx="minor"/>
          </p:style>
        </p:sp>
        <p:sp>
          <p:nvSpPr>
            <p:cNvPr id="1584" name="Freeform 86"/>
            <p:cNvSpPr/>
            <p:nvPr/>
          </p:nvSpPr>
          <p:spPr>
            <a:xfrm rot="16200000">
              <a:off x="9740160" y="660708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1"/>
            </a:solidFill>
            <a:ln w="0">
              <a:noFill/>
            </a:ln>
          </p:spPr>
          <p:style>
            <a:lnRef idx="0"/>
            <a:fillRef idx="0"/>
            <a:effectRef idx="0"/>
            <a:fontRef idx="minor"/>
          </p:style>
        </p:sp>
        <p:sp>
          <p:nvSpPr>
            <p:cNvPr id="1585" name="Freeform 106"/>
            <p:cNvSpPr/>
            <p:nvPr/>
          </p:nvSpPr>
          <p:spPr>
            <a:xfrm rot="16200000">
              <a:off x="10001160" y="620424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1"/>
            </a:solidFill>
            <a:ln w="0">
              <a:noFill/>
            </a:ln>
          </p:spPr>
          <p:style>
            <a:lnRef idx="0"/>
            <a:fillRef idx="0"/>
            <a:effectRef idx="0"/>
            <a:fontRef idx="minor"/>
          </p:style>
        </p:sp>
        <p:sp>
          <p:nvSpPr>
            <p:cNvPr id="1586" name="Freeform 110"/>
            <p:cNvSpPr/>
            <p:nvPr/>
          </p:nvSpPr>
          <p:spPr>
            <a:xfrm rot="16200000">
              <a:off x="10030320" y="643464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1"/>
            </a:solidFill>
            <a:ln w="0">
              <a:noFill/>
            </a:ln>
          </p:spPr>
          <p:style>
            <a:lnRef idx="0"/>
            <a:fillRef idx="0"/>
            <a:effectRef idx="0"/>
            <a:fontRef idx="minor"/>
          </p:style>
        </p:sp>
        <p:sp>
          <p:nvSpPr>
            <p:cNvPr id="1587" name="Freeform 123"/>
            <p:cNvSpPr/>
            <p:nvPr/>
          </p:nvSpPr>
          <p:spPr>
            <a:xfrm rot="16200000">
              <a:off x="10259280" y="6522480"/>
              <a:ext cx="14040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1"/>
            </a:solidFill>
            <a:ln w="0">
              <a:noFill/>
            </a:ln>
          </p:spPr>
          <p:style>
            <a:lnRef idx="0"/>
            <a:fillRef idx="0"/>
            <a:effectRef idx="0"/>
            <a:fontRef idx="minor"/>
          </p:style>
        </p:sp>
        <p:sp>
          <p:nvSpPr>
            <p:cNvPr id="1588" name="Freeform 130"/>
            <p:cNvSpPr/>
            <p:nvPr/>
          </p:nvSpPr>
          <p:spPr>
            <a:xfrm rot="16200000">
              <a:off x="10245240" y="6305400"/>
              <a:ext cx="15732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1"/>
            </a:solidFill>
            <a:ln w="0">
              <a:noFill/>
            </a:ln>
          </p:spPr>
          <p:style>
            <a:lnRef idx="0"/>
            <a:fillRef idx="0"/>
            <a:effectRef idx="0"/>
            <a:fontRef idx="minor"/>
          </p:style>
        </p:sp>
        <p:sp>
          <p:nvSpPr>
            <p:cNvPr id="1589" name="Freeform 141"/>
            <p:cNvSpPr/>
            <p:nvPr/>
          </p:nvSpPr>
          <p:spPr>
            <a:xfrm rot="16200000">
              <a:off x="10304280" y="6679440"/>
              <a:ext cx="16344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1"/>
            </a:solidFill>
            <a:ln w="0">
              <a:noFill/>
            </a:ln>
          </p:spPr>
          <p:style>
            <a:lnRef idx="0"/>
            <a:fillRef idx="0"/>
            <a:effectRef idx="0"/>
            <a:fontRef idx="minor"/>
          </p:style>
        </p:sp>
        <p:sp>
          <p:nvSpPr>
            <p:cNvPr id="1590" name="Freeform 34"/>
            <p:cNvSpPr/>
            <p:nvPr/>
          </p:nvSpPr>
          <p:spPr>
            <a:xfrm rot="16200000">
              <a:off x="9461520" y="140328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1"/>
            </a:solidFill>
            <a:ln w="0">
              <a:noFill/>
            </a:ln>
          </p:spPr>
          <p:style>
            <a:lnRef idx="0"/>
            <a:fillRef idx="0"/>
            <a:effectRef idx="0"/>
            <a:fontRef idx="minor"/>
          </p:style>
        </p:sp>
        <p:sp>
          <p:nvSpPr>
            <p:cNvPr id="1591" name="Freeform 36"/>
            <p:cNvSpPr/>
            <p:nvPr/>
          </p:nvSpPr>
          <p:spPr>
            <a:xfrm rot="16200000">
              <a:off x="9484200" y="72252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1"/>
            </a:solidFill>
            <a:ln w="0">
              <a:noFill/>
            </a:ln>
          </p:spPr>
          <p:style>
            <a:lnRef idx="0"/>
            <a:fillRef idx="0"/>
            <a:effectRef idx="0"/>
            <a:fontRef idx="minor"/>
          </p:style>
        </p:sp>
        <p:sp>
          <p:nvSpPr>
            <p:cNvPr id="1592" name="Freeform 38"/>
            <p:cNvSpPr/>
            <p:nvPr/>
          </p:nvSpPr>
          <p:spPr>
            <a:xfrm rot="16200000">
              <a:off x="9481680" y="190260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1"/>
            </a:solidFill>
            <a:ln w="0">
              <a:noFill/>
            </a:ln>
          </p:spPr>
          <p:style>
            <a:lnRef idx="0"/>
            <a:fillRef idx="0"/>
            <a:effectRef idx="0"/>
            <a:fontRef idx="minor"/>
          </p:style>
        </p:sp>
        <p:sp>
          <p:nvSpPr>
            <p:cNvPr id="1593" name="Freeform 39"/>
            <p:cNvSpPr/>
            <p:nvPr/>
          </p:nvSpPr>
          <p:spPr>
            <a:xfrm rot="16200000">
              <a:off x="9496800" y="173268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1"/>
            </a:solidFill>
            <a:ln w="0">
              <a:noFill/>
            </a:ln>
          </p:spPr>
          <p:style>
            <a:lnRef idx="0"/>
            <a:fillRef idx="0"/>
            <a:effectRef idx="0"/>
            <a:fontRef idx="minor"/>
          </p:style>
        </p:sp>
        <p:sp>
          <p:nvSpPr>
            <p:cNvPr id="1594" name="Freeform 41"/>
            <p:cNvSpPr/>
            <p:nvPr/>
          </p:nvSpPr>
          <p:spPr>
            <a:xfrm rot="16200000">
              <a:off x="9484200" y="51516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1"/>
            </a:solidFill>
            <a:ln w="0">
              <a:noFill/>
            </a:ln>
          </p:spPr>
          <p:style>
            <a:lnRef idx="0"/>
            <a:fillRef idx="0"/>
            <a:effectRef idx="0"/>
            <a:fontRef idx="minor"/>
          </p:style>
        </p:sp>
        <p:sp>
          <p:nvSpPr>
            <p:cNvPr id="1595" name="Freeform 42"/>
            <p:cNvSpPr/>
            <p:nvPr/>
          </p:nvSpPr>
          <p:spPr>
            <a:xfrm rot="16200000">
              <a:off x="9496080" y="117828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1"/>
            </a:solidFill>
            <a:ln w="0">
              <a:noFill/>
            </a:ln>
          </p:spPr>
          <p:style>
            <a:lnRef idx="0"/>
            <a:fillRef idx="0"/>
            <a:effectRef idx="0"/>
            <a:fontRef idx="minor"/>
          </p:style>
        </p:sp>
        <p:sp>
          <p:nvSpPr>
            <p:cNvPr id="1596" name="Freeform 45"/>
            <p:cNvSpPr/>
            <p:nvPr/>
          </p:nvSpPr>
          <p:spPr>
            <a:xfrm rot="16200000">
              <a:off x="9514440" y="93276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1"/>
            </a:solidFill>
            <a:ln w="0">
              <a:noFill/>
            </a:ln>
          </p:spPr>
          <p:style>
            <a:lnRef idx="0"/>
            <a:fillRef idx="0"/>
            <a:effectRef idx="0"/>
            <a:fontRef idx="minor"/>
          </p:style>
        </p:sp>
        <p:sp>
          <p:nvSpPr>
            <p:cNvPr id="1597" name="Freeform 49"/>
            <p:cNvSpPr/>
            <p:nvPr/>
          </p:nvSpPr>
          <p:spPr>
            <a:xfrm rot="16200000">
              <a:off x="9530280" y="28260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1"/>
            </a:solidFill>
            <a:ln w="0">
              <a:noFill/>
            </a:ln>
          </p:spPr>
          <p:style>
            <a:lnRef idx="0"/>
            <a:fillRef idx="0"/>
            <a:effectRef idx="0"/>
            <a:fontRef idx="minor"/>
          </p:style>
        </p:sp>
        <p:sp>
          <p:nvSpPr>
            <p:cNvPr id="1598" name="Freeform 65"/>
            <p:cNvSpPr/>
            <p:nvPr/>
          </p:nvSpPr>
          <p:spPr>
            <a:xfrm rot="16200000">
              <a:off x="9783720" y="121680"/>
              <a:ext cx="120960" cy="78840"/>
            </a:xfrm>
            <a:custGeom>
              <a:avLst/>
              <a:gdLst/>
              <a:ahLst/>
              <a:rect l="l" t="t" r="r" b="b"/>
              <a:pathLst>
                <a:path w="37" h="26">
                  <a:moveTo>
                    <a:pt x="19" y="0"/>
                  </a:moveTo>
                  <a:cubicBezTo>
                    <a:pt x="31" y="1"/>
                    <a:pt x="37" y="23"/>
                    <a:pt x="22" y="26"/>
                  </a:cubicBezTo>
                  <a:cubicBezTo>
                    <a:pt x="2" y="26"/>
                    <a:pt x="0" y="0"/>
                    <a:pt x="19" y="0"/>
                  </a:cubicBezTo>
                  <a:close/>
                </a:path>
              </a:pathLst>
            </a:custGeom>
            <a:solidFill>
              <a:schemeClr val="bg1"/>
            </a:solidFill>
            <a:ln w="0">
              <a:noFill/>
            </a:ln>
          </p:spPr>
          <p:style>
            <a:lnRef idx="0"/>
            <a:fillRef idx="0"/>
            <a:effectRef idx="0"/>
            <a:fontRef idx="minor"/>
          </p:style>
        </p:sp>
        <p:sp>
          <p:nvSpPr>
            <p:cNvPr id="1599" name="Freeform 66"/>
            <p:cNvSpPr/>
            <p:nvPr/>
          </p:nvSpPr>
          <p:spPr>
            <a:xfrm rot="16200000">
              <a:off x="9797040" y="1387440"/>
              <a:ext cx="130680" cy="111600"/>
            </a:xfrm>
            <a:custGeom>
              <a:avLst/>
              <a:gdLst/>
              <a:ahLst/>
              <a:rect l="l" t="t" r="r" b="b"/>
              <a:pathLst>
                <a:path w="40" h="37">
                  <a:moveTo>
                    <a:pt x="22" y="1"/>
                  </a:moveTo>
                  <a:cubicBezTo>
                    <a:pt x="36" y="0"/>
                    <a:pt x="40" y="8"/>
                    <a:pt x="40" y="18"/>
                  </a:cubicBezTo>
                  <a:cubicBezTo>
                    <a:pt x="27" y="37"/>
                    <a:pt x="0" y="14"/>
                    <a:pt x="22" y="1"/>
                  </a:cubicBezTo>
                  <a:close/>
                </a:path>
              </a:pathLst>
            </a:custGeom>
            <a:solidFill>
              <a:schemeClr val="bg1"/>
            </a:solidFill>
            <a:ln w="0">
              <a:noFill/>
            </a:ln>
          </p:spPr>
          <p:style>
            <a:lnRef idx="0"/>
            <a:fillRef idx="0"/>
            <a:effectRef idx="0"/>
            <a:fontRef idx="minor"/>
          </p:style>
        </p:sp>
        <p:sp>
          <p:nvSpPr>
            <p:cNvPr id="1600" name="Freeform 69"/>
            <p:cNvSpPr/>
            <p:nvPr/>
          </p:nvSpPr>
          <p:spPr>
            <a:xfrm rot="16200000">
              <a:off x="9797040" y="1105560"/>
              <a:ext cx="144000" cy="111600"/>
            </a:xfrm>
            <a:custGeom>
              <a:avLst/>
              <a:gdLst/>
              <a:ahLst/>
              <a:rect l="l" t="t" r="r" b="b"/>
              <a:pathLst>
                <a:path w="44" h="37">
                  <a:moveTo>
                    <a:pt x="29" y="0"/>
                  </a:moveTo>
                  <a:cubicBezTo>
                    <a:pt x="36" y="2"/>
                    <a:pt x="44" y="12"/>
                    <a:pt x="42" y="21"/>
                  </a:cubicBezTo>
                  <a:cubicBezTo>
                    <a:pt x="25" y="37"/>
                    <a:pt x="0" y="7"/>
                    <a:pt x="29" y="0"/>
                  </a:cubicBezTo>
                  <a:close/>
                </a:path>
              </a:pathLst>
            </a:custGeom>
            <a:solidFill>
              <a:schemeClr val="bg1"/>
            </a:solidFill>
            <a:ln w="0">
              <a:noFill/>
            </a:ln>
          </p:spPr>
          <p:style>
            <a:lnRef idx="0"/>
            <a:fillRef idx="0"/>
            <a:effectRef idx="0"/>
            <a:fontRef idx="minor"/>
          </p:style>
        </p:sp>
        <p:sp>
          <p:nvSpPr>
            <p:cNvPr id="1601" name="Freeform 70"/>
            <p:cNvSpPr/>
            <p:nvPr/>
          </p:nvSpPr>
          <p:spPr>
            <a:xfrm rot="16200000">
              <a:off x="9846000" y="54972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1"/>
            </a:solidFill>
            <a:ln w="0">
              <a:noFill/>
            </a:ln>
          </p:spPr>
          <p:style>
            <a:lnRef idx="0"/>
            <a:fillRef idx="0"/>
            <a:effectRef idx="0"/>
            <a:fontRef idx="minor"/>
          </p:style>
        </p:sp>
        <p:sp>
          <p:nvSpPr>
            <p:cNvPr id="1602" name="Freeform 71"/>
            <p:cNvSpPr/>
            <p:nvPr/>
          </p:nvSpPr>
          <p:spPr>
            <a:xfrm rot="16200000">
              <a:off x="9798840" y="1647360"/>
              <a:ext cx="130680" cy="90360"/>
            </a:xfrm>
            <a:custGeom>
              <a:avLst/>
              <a:gdLst/>
              <a:ahLst/>
              <a:rect l="l" t="t" r="r" b="b"/>
              <a:pathLst>
                <a:path w="40" h="30">
                  <a:moveTo>
                    <a:pt x="22" y="0"/>
                  </a:moveTo>
                  <a:cubicBezTo>
                    <a:pt x="39" y="3"/>
                    <a:pt x="40" y="30"/>
                    <a:pt x="16" y="26"/>
                  </a:cubicBezTo>
                  <a:cubicBezTo>
                    <a:pt x="0" y="7"/>
                    <a:pt x="14" y="4"/>
                    <a:pt x="22" y="0"/>
                  </a:cubicBezTo>
                  <a:close/>
                </a:path>
              </a:pathLst>
            </a:custGeom>
            <a:solidFill>
              <a:schemeClr val="bg1"/>
            </a:solidFill>
            <a:ln w="0">
              <a:noFill/>
            </a:ln>
          </p:spPr>
          <p:style>
            <a:lnRef idx="0"/>
            <a:fillRef idx="0"/>
            <a:effectRef idx="0"/>
            <a:fontRef idx="minor"/>
          </p:style>
        </p:sp>
        <p:sp>
          <p:nvSpPr>
            <p:cNvPr id="1603" name="Freeform 72"/>
            <p:cNvSpPr/>
            <p:nvPr/>
          </p:nvSpPr>
          <p:spPr>
            <a:xfrm rot="16200000">
              <a:off x="9802080" y="1874160"/>
              <a:ext cx="130680" cy="90360"/>
            </a:xfrm>
            <a:custGeom>
              <a:avLst/>
              <a:gdLst/>
              <a:ahLst/>
              <a:rect l="l" t="t" r="r" b="b"/>
              <a:pathLst>
                <a:path w="40" h="30">
                  <a:moveTo>
                    <a:pt x="22" y="0"/>
                  </a:moveTo>
                  <a:cubicBezTo>
                    <a:pt x="40" y="1"/>
                    <a:pt x="40" y="30"/>
                    <a:pt x="17" y="26"/>
                  </a:cubicBezTo>
                  <a:cubicBezTo>
                    <a:pt x="0" y="7"/>
                    <a:pt x="15" y="5"/>
                    <a:pt x="22" y="0"/>
                  </a:cubicBezTo>
                  <a:close/>
                </a:path>
              </a:pathLst>
            </a:custGeom>
            <a:solidFill>
              <a:schemeClr val="bg1"/>
            </a:solidFill>
            <a:ln w="0">
              <a:noFill/>
            </a:ln>
          </p:spPr>
          <p:style>
            <a:lnRef idx="0"/>
            <a:fillRef idx="0"/>
            <a:effectRef idx="0"/>
            <a:fontRef idx="minor"/>
          </p:style>
        </p:sp>
        <p:sp>
          <p:nvSpPr>
            <p:cNvPr id="1604" name="Freeform 74"/>
            <p:cNvSpPr/>
            <p:nvPr/>
          </p:nvSpPr>
          <p:spPr>
            <a:xfrm rot="16200000">
              <a:off x="9822600" y="763200"/>
              <a:ext cx="137160" cy="120240"/>
            </a:xfrm>
            <a:custGeom>
              <a:avLst/>
              <a:gdLst/>
              <a:ahLst/>
              <a:rect l="l" t="t" r="r" b="b"/>
              <a:pathLst>
                <a:path w="42" h="40">
                  <a:moveTo>
                    <a:pt x="19" y="0"/>
                  </a:moveTo>
                  <a:cubicBezTo>
                    <a:pt x="42" y="10"/>
                    <a:pt x="20" y="40"/>
                    <a:pt x="4" y="19"/>
                  </a:cubicBezTo>
                  <a:cubicBezTo>
                    <a:pt x="0" y="6"/>
                    <a:pt x="8" y="1"/>
                    <a:pt x="19" y="0"/>
                  </a:cubicBezTo>
                  <a:close/>
                </a:path>
              </a:pathLst>
            </a:custGeom>
            <a:solidFill>
              <a:schemeClr val="bg1"/>
            </a:solidFill>
            <a:ln w="0">
              <a:noFill/>
            </a:ln>
          </p:spPr>
          <p:style>
            <a:lnRef idx="0"/>
            <a:fillRef idx="0"/>
            <a:effectRef idx="0"/>
            <a:fontRef idx="minor"/>
          </p:style>
        </p:sp>
        <p:sp>
          <p:nvSpPr>
            <p:cNvPr id="1605" name="Freeform 85"/>
            <p:cNvSpPr/>
            <p:nvPr/>
          </p:nvSpPr>
          <p:spPr>
            <a:xfrm rot="16200000">
              <a:off x="9846360" y="34056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1"/>
            </a:solidFill>
            <a:ln w="0">
              <a:noFill/>
            </a:ln>
          </p:spPr>
          <p:style>
            <a:lnRef idx="0"/>
            <a:fillRef idx="0"/>
            <a:effectRef idx="0"/>
            <a:fontRef idx="minor"/>
          </p:style>
        </p:sp>
        <p:sp>
          <p:nvSpPr>
            <p:cNvPr id="1606" name="Freeform 87"/>
            <p:cNvSpPr/>
            <p:nvPr/>
          </p:nvSpPr>
          <p:spPr>
            <a:xfrm rot="16200000">
              <a:off x="10111680" y="6768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1"/>
            </a:solidFill>
            <a:ln w="0">
              <a:noFill/>
            </a:ln>
          </p:spPr>
          <p:style>
            <a:lnRef idx="0"/>
            <a:fillRef idx="0"/>
            <a:effectRef idx="0"/>
            <a:fontRef idx="minor"/>
          </p:style>
        </p:sp>
        <p:sp>
          <p:nvSpPr>
            <p:cNvPr id="1607" name="Freeform 88"/>
            <p:cNvSpPr/>
            <p:nvPr/>
          </p:nvSpPr>
          <p:spPr>
            <a:xfrm rot="16200000">
              <a:off x="9879120" y="1161720"/>
              <a:ext cx="5760" cy="6120"/>
            </a:xfrm>
            <a:custGeom>
              <a:avLst/>
              <a:gdLst/>
              <a:ahLst/>
              <a:rect l="l" t="t" r="r" b="b"/>
              <a:pathLst>
                <a:path w="2" h="2">
                  <a:moveTo>
                    <a:pt x="0" y="0"/>
                  </a:moveTo>
                  <a:cubicBezTo>
                    <a:pt x="1" y="0"/>
                    <a:pt x="1" y="1"/>
                    <a:pt x="2" y="2"/>
                  </a:cubicBezTo>
                  <a:cubicBezTo>
                    <a:pt x="1" y="2"/>
                    <a:pt x="0" y="1"/>
                    <a:pt x="0" y="0"/>
                  </a:cubicBezTo>
                  <a:close/>
                </a:path>
              </a:pathLst>
            </a:custGeom>
            <a:solidFill>
              <a:schemeClr val="bg1"/>
            </a:solidFill>
            <a:ln w="0">
              <a:noFill/>
            </a:ln>
          </p:spPr>
          <p:style>
            <a:lnRef idx="0"/>
            <a:fillRef idx="0"/>
            <a:effectRef idx="0"/>
            <a:fontRef idx="minor"/>
          </p:style>
        </p:sp>
        <p:sp>
          <p:nvSpPr>
            <p:cNvPr id="1608" name="Freeform 94"/>
            <p:cNvSpPr/>
            <p:nvPr/>
          </p:nvSpPr>
          <p:spPr>
            <a:xfrm rot="16200000">
              <a:off x="10064880" y="130644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1"/>
            </a:solidFill>
            <a:ln w="0">
              <a:noFill/>
            </a:ln>
          </p:spPr>
          <p:style>
            <a:lnRef idx="0"/>
            <a:fillRef idx="0"/>
            <a:effectRef idx="0"/>
            <a:fontRef idx="minor"/>
          </p:style>
        </p:sp>
        <p:sp>
          <p:nvSpPr>
            <p:cNvPr id="1609" name="Freeform 97"/>
            <p:cNvSpPr/>
            <p:nvPr/>
          </p:nvSpPr>
          <p:spPr>
            <a:xfrm rot="16200000">
              <a:off x="10059480" y="175716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1"/>
            </a:solidFill>
            <a:ln w="0">
              <a:noFill/>
            </a:ln>
          </p:spPr>
          <p:style>
            <a:lnRef idx="0"/>
            <a:fillRef idx="0"/>
            <a:effectRef idx="0"/>
            <a:fontRef idx="minor"/>
          </p:style>
        </p:sp>
        <p:sp>
          <p:nvSpPr>
            <p:cNvPr id="1610" name="Freeform 99"/>
            <p:cNvSpPr/>
            <p:nvPr/>
          </p:nvSpPr>
          <p:spPr>
            <a:xfrm rot="16200000">
              <a:off x="10045080" y="196128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1"/>
            </a:solidFill>
            <a:ln w="0">
              <a:noFill/>
            </a:ln>
          </p:spPr>
          <p:style>
            <a:lnRef idx="0"/>
            <a:fillRef idx="0"/>
            <a:effectRef idx="0"/>
            <a:fontRef idx="minor"/>
          </p:style>
        </p:sp>
        <p:sp>
          <p:nvSpPr>
            <p:cNvPr id="1611" name="Freeform 101"/>
            <p:cNvSpPr/>
            <p:nvPr/>
          </p:nvSpPr>
          <p:spPr>
            <a:xfrm rot="16200000">
              <a:off x="10072080" y="147888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1"/>
            </a:solidFill>
            <a:ln w="0">
              <a:noFill/>
            </a:ln>
          </p:spPr>
          <p:style>
            <a:lnRef idx="0"/>
            <a:fillRef idx="0"/>
            <a:effectRef idx="0"/>
            <a:fontRef idx="minor"/>
          </p:style>
        </p:sp>
        <p:sp>
          <p:nvSpPr>
            <p:cNvPr id="1612" name="Freeform 102"/>
            <p:cNvSpPr/>
            <p:nvPr/>
          </p:nvSpPr>
          <p:spPr>
            <a:xfrm rot="16200000">
              <a:off x="10092960" y="110988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1"/>
            </a:solidFill>
            <a:ln w="0">
              <a:noFill/>
            </a:ln>
          </p:spPr>
          <p:style>
            <a:lnRef idx="0"/>
            <a:fillRef idx="0"/>
            <a:effectRef idx="0"/>
            <a:fontRef idx="minor"/>
          </p:style>
        </p:sp>
        <p:sp>
          <p:nvSpPr>
            <p:cNvPr id="1613" name="Freeform 103"/>
            <p:cNvSpPr/>
            <p:nvPr/>
          </p:nvSpPr>
          <p:spPr>
            <a:xfrm rot="16200000">
              <a:off x="10090440" y="83592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1"/>
            </a:solidFill>
            <a:ln w="0">
              <a:noFill/>
            </a:ln>
          </p:spPr>
          <p:style>
            <a:lnRef idx="0"/>
            <a:fillRef idx="0"/>
            <a:effectRef idx="0"/>
            <a:fontRef idx="minor"/>
          </p:style>
        </p:sp>
        <p:sp>
          <p:nvSpPr>
            <p:cNvPr id="1614" name="Freeform 113"/>
            <p:cNvSpPr/>
            <p:nvPr/>
          </p:nvSpPr>
          <p:spPr>
            <a:xfrm rot="16200000">
              <a:off x="10154880" y="201132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1"/>
            </a:solidFill>
            <a:ln w="0">
              <a:noFill/>
            </a:ln>
          </p:spPr>
          <p:style>
            <a:lnRef idx="0"/>
            <a:fillRef idx="0"/>
            <a:effectRef idx="0"/>
            <a:fontRef idx="minor"/>
          </p:style>
        </p:sp>
        <p:sp>
          <p:nvSpPr>
            <p:cNvPr id="1615" name="Freeform 117"/>
            <p:cNvSpPr/>
            <p:nvPr/>
          </p:nvSpPr>
          <p:spPr>
            <a:xfrm rot="16200000">
              <a:off x="10172160" y="88956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1"/>
            </a:solidFill>
            <a:ln w="0">
              <a:noFill/>
            </a:ln>
          </p:spPr>
          <p:style>
            <a:lnRef idx="0"/>
            <a:fillRef idx="0"/>
            <a:effectRef idx="0"/>
            <a:fontRef idx="minor"/>
          </p:style>
        </p:sp>
        <p:sp>
          <p:nvSpPr>
            <p:cNvPr id="1616" name="Freeform 118"/>
            <p:cNvSpPr/>
            <p:nvPr/>
          </p:nvSpPr>
          <p:spPr>
            <a:xfrm rot="16200000">
              <a:off x="10158840" y="22140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1"/>
            </a:solidFill>
            <a:ln w="0">
              <a:noFill/>
            </a:ln>
          </p:spPr>
          <p:style>
            <a:lnRef idx="0"/>
            <a:fillRef idx="0"/>
            <a:effectRef idx="0"/>
            <a:fontRef idx="minor"/>
          </p:style>
        </p:sp>
        <p:sp>
          <p:nvSpPr>
            <p:cNvPr id="1617" name="Freeform 119"/>
            <p:cNvSpPr/>
            <p:nvPr/>
          </p:nvSpPr>
          <p:spPr>
            <a:xfrm rot="16200000">
              <a:off x="10175760" y="43488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1"/>
            </a:solidFill>
            <a:ln w="0">
              <a:noFill/>
            </a:ln>
          </p:spPr>
          <p:style>
            <a:lnRef idx="0"/>
            <a:fillRef idx="0"/>
            <a:effectRef idx="0"/>
            <a:fontRef idx="minor"/>
          </p:style>
        </p:sp>
        <p:sp>
          <p:nvSpPr>
            <p:cNvPr id="1618" name="Freeform 136"/>
            <p:cNvSpPr/>
            <p:nvPr/>
          </p:nvSpPr>
          <p:spPr>
            <a:xfrm rot="16200000">
              <a:off x="10367640" y="1263600"/>
              <a:ext cx="12708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1"/>
            </a:solidFill>
            <a:ln w="0">
              <a:noFill/>
            </a:ln>
          </p:spPr>
          <p:style>
            <a:lnRef idx="0"/>
            <a:fillRef idx="0"/>
            <a:effectRef idx="0"/>
            <a:fontRef idx="minor"/>
          </p:style>
        </p:sp>
        <p:sp>
          <p:nvSpPr>
            <p:cNvPr id="1619" name="Freeform 137"/>
            <p:cNvSpPr/>
            <p:nvPr/>
          </p:nvSpPr>
          <p:spPr>
            <a:xfrm rot="16200000">
              <a:off x="10383120" y="1588680"/>
              <a:ext cx="12708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1"/>
            </a:solidFill>
            <a:ln w="0">
              <a:noFill/>
            </a:ln>
          </p:spPr>
          <p:style>
            <a:lnRef idx="0"/>
            <a:fillRef idx="0"/>
            <a:effectRef idx="0"/>
            <a:fontRef idx="minor"/>
          </p:style>
        </p:sp>
        <p:sp>
          <p:nvSpPr>
            <p:cNvPr id="1620" name="Freeform 138"/>
            <p:cNvSpPr/>
            <p:nvPr/>
          </p:nvSpPr>
          <p:spPr>
            <a:xfrm rot="16200000">
              <a:off x="10011600" y="6073200"/>
              <a:ext cx="117360" cy="78840"/>
            </a:xfrm>
            <a:custGeom>
              <a:avLst/>
              <a:gdLst/>
              <a:ahLst/>
              <a:rect l="l" t="t" r="r" b="b"/>
              <a:pathLst>
                <a:path w="36" h="26">
                  <a:moveTo>
                    <a:pt x="21" y="0"/>
                  </a:moveTo>
                  <a:cubicBezTo>
                    <a:pt x="32" y="4"/>
                    <a:pt x="36" y="23"/>
                    <a:pt x="21" y="26"/>
                  </a:cubicBezTo>
                  <a:cubicBezTo>
                    <a:pt x="1" y="24"/>
                    <a:pt x="0" y="2"/>
                    <a:pt x="21" y="0"/>
                  </a:cubicBezTo>
                  <a:close/>
                </a:path>
              </a:pathLst>
            </a:custGeom>
            <a:solidFill>
              <a:schemeClr val="bg1"/>
            </a:solidFill>
            <a:ln w="0">
              <a:noFill/>
            </a:ln>
          </p:spPr>
          <p:style>
            <a:lnRef idx="0"/>
            <a:fillRef idx="0"/>
            <a:effectRef idx="0"/>
            <a:fontRef idx="minor"/>
          </p:style>
        </p:sp>
        <p:sp>
          <p:nvSpPr>
            <p:cNvPr id="1621" name="Freeform 139"/>
            <p:cNvSpPr/>
            <p:nvPr/>
          </p:nvSpPr>
          <p:spPr>
            <a:xfrm rot="16200000">
              <a:off x="10387080" y="321120"/>
              <a:ext cx="13068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1"/>
            </a:solidFill>
            <a:ln w="0">
              <a:noFill/>
            </a:ln>
          </p:spPr>
          <p:style>
            <a:lnRef idx="0"/>
            <a:fillRef idx="0"/>
            <a:effectRef idx="0"/>
            <a:fontRef idx="minor"/>
          </p:style>
        </p:sp>
        <p:sp>
          <p:nvSpPr>
            <p:cNvPr id="1622" name="Freeform 143"/>
            <p:cNvSpPr/>
            <p:nvPr/>
          </p:nvSpPr>
          <p:spPr>
            <a:xfrm rot="16200000">
              <a:off x="10420560" y="1074960"/>
              <a:ext cx="120960" cy="78120"/>
            </a:xfrm>
            <a:custGeom>
              <a:avLst/>
              <a:gdLst/>
              <a:ahLst/>
              <a:rect l="l" t="t" r="r" b="b"/>
              <a:pathLst>
                <a:path w="37" h="26">
                  <a:moveTo>
                    <a:pt x="21" y="0"/>
                  </a:moveTo>
                  <a:cubicBezTo>
                    <a:pt x="32" y="2"/>
                    <a:pt x="37" y="23"/>
                    <a:pt x="22" y="26"/>
                  </a:cubicBezTo>
                  <a:cubicBezTo>
                    <a:pt x="3" y="26"/>
                    <a:pt x="0" y="1"/>
                    <a:pt x="21" y="0"/>
                  </a:cubicBezTo>
                  <a:close/>
                </a:path>
              </a:pathLst>
            </a:custGeom>
            <a:solidFill>
              <a:schemeClr val="bg1"/>
            </a:solidFill>
            <a:ln w="0">
              <a:noFill/>
            </a:ln>
          </p:spPr>
          <p:style>
            <a:lnRef idx="0"/>
            <a:fillRef idx="0"/>
            <a:effectRef idx="0"/>
            <a:fontRef idx="minor"/>
          </p:style>
        </p:sp>
        <p:sp>
          <p:nvSpPr>
            <p:cNvPr id="1623" name="Freeform 144"/>
            <p:cNvSpPr/>
            <p:nvPr/>
          </p:nvSpPr>
          <p:spPr>
            <a:xfrm rot="16200000">
              <a:off x="10413360" y="790200"/>
              <a:ext cx="14148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1"/>
            </a:solidFill>
            <a:ln w="0">
              <a:noFill/>
            </a:ln>
          </p:spPr>
          <p:style>
            <a:lnRef idx="0"/>
            <a:fillRef idx="0"/>
            <a:effectRef idx="0"/>
            <a:fontRef idx="minor"/>
          </p:style>
        </p:sp>
        <p:sp>
          <p:nvSpPr>
            <p:cNvPr id="1624" name="Freeform 145"/>
            <p:cNvSpPr/>
            <p:nvPr/>
          </p:nvSpPr>
          <p:spPr>
            <a:xfrm rot="16200000">
              <a:off x="10417320" y="60228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1"/>
            </a:solidFill>
            <a:ln w="0">
              <a:noFill/>
            </a:ln>
          </p:spPr>
          <p:style>
            <a:lnRef idx="0"/>
            <a:fillRef idx="0"/>
            <a:effectRef idx="0"/>
            <a:fontRef idx="minor"/>
          </p:style>
        </p:sp>
        <p:sp>
          <p:nvSpPr>
            <p:cNvPr id="1625" name="Freeform 8"/>
            <p:cNvSpPr/>
            <p:nvPr/>
          </p:nvSpPr>
          <p:spPr>
            <a:xfrm rot="16200000">
              <a:off x="10381320" y="13140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1"/>
            </a:solidFill>
            <a:ln w="0">
              <a:noFill/>
            </a:ln>
          </p:spPr>
          <p:style>
            <a:lnRef idx="0"/>
            <a:fillRef idx="0"/>
            <a:effectRef idx="0"/>
            <a:fontRef idx="minor"/>
          </p:style>
        </p:sp>
        <p:sp>
          <p:nvSpPr>
            <p:cNvPr id="1626" name="Freeform 8"/>
            <p:cNvSpPr/>
            <p:nvPr/>
          </p:nvSpPr>
          <p:spPr>
            <a:xfrm rot="16200000">
              <a:off x="10028160" y="66938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1"/>
            </a:solidFill>
            <a:ln w="0">
              <a:noFill/>
            </a:ln>
          </p:spPr>
          <p:style>
            <a:lnRef idx="0"/>
            <a:fillRef idx="0"/>
            <a:effectRef idx="0"/>
            <a:fontRef idx="minor"/>
          </p:style>
        </p:sp>
      </p:grpSp>
      <p:pic>
        <p:nvPicPr>
          <p:cNvPr id="1627" name="Picture 4" descr=""/>
          <p:cNvPicPr/>
          <p:nvPr/>
        </p:nvPicPr>
        <p:blipFill>
          <a:blip r:embed="rId1"/>
          <a:stretch/>
        </p:blipFill>
        <p:spPr>
          <a:xfrm>
            <a:off x="5044320" y="1866960"/>
            <a:ext cx="6921000" cy="41043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8" name="Text Placeholder 2"/>
          <p:cNvSpPr txBox="1"/>
          <p:nvPr/>
        </p:nvSpPr>
        <p:spPr>
          <a:xfrm>
            <a:off x="839880" y="1509480"/>
            <a:ext cx="4871880" cy="100584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It will show the running nodes</a:t>
            </a:r>
            <a:endParaRPr b="0" lang="en-US" sz="2400" spc="-1" strike="noStrike">
              <a:solidFill>
                <a:srgbClr val="323232"/>
              </a:solidFill>
              <a:latin typeface="Avenir Next LT Pro"/>
            </a:endParaRPr>
          </a:p>
        </p:txBody>
      </p:sp>
      <p:pic>
        <p:nvPicPr>
          <p:cNvPr id="1629" name="Picture 7" descr=""/>
          <p:cNvPicPr/>
          <p:nvPr/>
        </p:nvPicPr>
        <p:blipFill>
          <a:blip r:embed="rId1"/>
          <a:srcRect l="-655" t="61387" r="26145" b="654"/>
          <a:stretch/>
        </p:blipFill>
        <p:spPr>
          <a:xfrm>
            <a:off x="131400" y="2584080"/>
            <a:ext cx="4937040" cy="2599920"/>
          </a:xfrm>
          <a:prstGeom prst="rect">
            <a:avLst/>
          </a:prstGeom>
          <a:ln w="0">
            <a:noFill/>
          </a:ln>
        </p:spPr>
      </p:pic>
      <p:sp>
        <p:nvSpPr>
          <p:cNvPr id="1630" name="Text Placeholder 4"/>
          <p:cNvSpPr txBox="1"/>
          <p:nvPr/>
        </p:nvSpPr>
        <p:spPr>
          <a:xfrm>
            <a:off x="5889960" y="1123200"/>
            <a:ext cx="4860360" cy="139248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It will show how to create a pod using yaml format</a:t>
            </a:r>
            <a:endParaRPr b="0" lang="en-US" sz="2400" spc="-1" strike="noStrike">
              <a:solidFill>
                <a:srgbClr val="323232"/>
              </a:solidFill>
              <a:latin typeface="Avenir Next LT Pro"/>
            </a:endParaRPr>
          </a:p>
        </p:txBody>
      </p:sp>
      <p:sp>
        <p:nvSpPr>
          <p:cNvPr id="1631" name="Content Placeholder 5"/>
          <p:cNvSpPr txBox="1"/>
          <p:nvPr/>
        </p:nvSpPr>
        <p:spPr>
          <a:xfrm>
            <a:off x="5889960" y="2505240"/>
            <a:ext cx="4871880" cy="3684240"/>
          </a:xfrm>
          <a:prstGeom prst="rect">
            <a:avLst/>
          </a:prstGeom>
          <a:noFill/>
          <a:ln w="0">
            <a:noFill/>
          </a:ln>
        </p:spPr>
        <p:txBody>
          <a:bodyPr>
            <a:normAutofit/>
          </a:bodyPr>
          <a:p>
            <a:pPr marL="228600" indent="-228240">
              <a:lnSpc>
                <a:spcPct val="150000"/>
              </a:lnSpc>
              <a:spcBef>
                <a:spcPts val="1001"/>
              </a:spcBef>
              <a:tabLst>
                <a:tab algn="l" pos="0"/>
              </a:tabLst>
            </a:pPr>
            <a:br/>
            <a:br/>
            <a:endParaRPr b="0" lang="en-US" sz="2000" spc="-1" strike="noStrike">
              <a:solidFill>
                <a:srgbClr val="323232"/>
              </a:solidFill>
              <a:latin typeface="Avenir Next LT Pro"/>
            </a:endParaRPr>
          </a:p>
          <a:p>
            <a:pPr>
              <a:lnSpc>
                <a:spcPct val="150000"/>
              </a:lnSpc>
              <a:spcBef>
                <a:spcPts val="1001"/>
              </a:spcBef>
              <a:tabLst>
                <a:tab algn="l" pos="0"/>
              </a:tabLst>
            </a:pPr>
            <a:br/>
            <a:endParaRPr b="0" lang="en-US" sz="2000" spc="-1" strike="noStrike">
              <a:solidFill>
                <a:srgbClr val="323232"/>
              </a:solidFill>
              <a:latin typeface="Avenir Next LT Pro"/>
            </a:endParaRPr>
          </a:p>
          <a:p>
            <a:pPr>
              <a:lnSpc>
                <a:spcPct val="150000"/>
              </a:lnSpc>
              <a:spcBef>
                <a:spcPts val="1001"/>
              </a:spcBef>
              <a:tabLst>
                <a:tab algn="l" pos="0"/>
              </a:tabLst>
            </a:pPr>
            <a:endParaRPr b="0" lang="en-US" sz="2000" spc="-1" strike="noStrike">
              <a:solidFill>
                <a:srgbClr val="323232"/>
              </a:solidFill>
              <a:latin typeface="Avenir Next LT Pro"/>
            </a:endParaRPr>
          </a:p>
        </p:txBody>
      </p:sp>
      <p:pic>
        <p:nvPicPr>
          <p:cNvPr id="1632" name="Picture 10" descr=""/>
          <p:cNvPicPr/>
          <p:nvPr/>
        </p:nvPicPr>
        <p:blipFill>
          <a:blip r:embed="rId2"/>
          <a:stretch/>
        </p:blipFill>
        <p:spPr>
          <a:xfrm>
            <a:off x="5389920" y="2582280"/>
            <a:ext cx="5833800" cy="4107600"/>
          </a:xfrm>
          <a:prstGeom prst="rect">
            <a:avLst/>
          </a:prstGeom>
          <a:ln w="0">
            <a:noFill/>
          </a:ln>
        </p:spPr>
      </p:pic>
    </p:spTree>
  </p:cSld>
  <mc:AlternateContent>
    <mc:Choice Requires="p14">
      <p:transition p14:dur="100"/>
    </mc:Choice>
    <mc:Fallback>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3" name="Text Placeholder 2"/>
          <p:cNvSpPr/>
          <p:nvPr/>
        </p:nvSpPr>
        <p:spPr>
          <a:xfrm>
            <a:off x="99360" y="189360"/>
            <a:ext cx="4882680" cy="1177560"/>
          </a:xfrm>
          <a:prstGeom prst="rect">
            <a:avLst/>
          </a:prstGeom>
          <a:noFill/>
          <a:ln w="0">
            <a:noFill/>
          </a:ln>
        </p:spPr>
        <p:style>
          <a:lnRef idx="0"/>
          <a:fillRef idx="0"/>
          <a:effectRef idx="0"/>
          <a:fontRef idx="minor"/>
        </p:style>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It will show all the running pods</a:t>
            </a:r>
            <a:endParaRPr b="0" lang="en-US" sz="2400" spc="-1" strike="noStrike">
              <a:latin typeface="Arial"/>
            </a:endParaRPr>
          </a:p>
        </p:txBody>
      </p:sp>
      <p:pic>
        <p:nvPicPr>
          <p:cNvPr id="1634" name="Picture 7" descr=""/>
          <p:cNvPicPr/>
          <p:nvPr/>
        </p:nvPicPr>
        <p:blipFill>
          <a:blip r:embed="rId1"/>
          <a:stretch/>
        </p:blipFill>
        <p:spPr>
          <a:xfrm>
            <a:off x="206640" y="1358280"/>
            <a:ext cx="5140080" cy="1546200"/>
          </a:xfrm>
          <a:prstGeom prst="rect">
            <a:avLst/>
          </a:prstGeom>
          <a:ln w="0">
            <a:noFill/>
          </a:ln>
        </p:spPr>
      </p:pic>
      <p:sp>
        <p:nvSpPr>
          <p:cNvPr id="1635" name="Text Placeholder 2"/>
          <p:cNvSpPr txBox="1"/>
          <p:nvPr/>
        </p:nvSpPr>
        <p:spPr>
          <a:xfrm>
            <a:off x="5787360" y="232200"/>
            <a:ext cx="4871880" cy="113472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It will display how to delete a pod</a:t>
            </a:r>
            <a:endParaRPr b="0" lang="en-US" sz="2400" spc="-1" strike="noStrike">
              <a:solidFill>
                <a:srgbClr val="323232"/>
              </a:solidFill>
              <a:latin typeface="Avenir Next LT Pro"/>
            </a:endParaRPr>
          </a:p>
        </p:txBody>
      </p:sp>
      <p:pic>
        <p:nvPicPr>
          <p:cNvPr id="1636" name="Picture 11" descr=""/>
          <p:cNvPicPr/>
          <p:nvPr/>
        </p:nvPicPr>
        <p:blipFill>
          <a:blip r:embed="rId2"/>
          <a:stretch/>
        </p:blipFill>
        <p:spPr>
          <a:xfrm>
            <a:off x="5948280" y="1402920"/>
            <a:ext cx="5108040" cy="1617120"/>
          </a:xfrm>
          <a:prstGeom prst="rect">
            <a:avLst/>
          </a:prstGeom>
          <a:ln w="0">
            <a:noFill/>
          </a:ln>
        </p:spPr>
      </p:pic>
      <p:sp>
        <p:nvSpPr>
          <p:cNvPr id="1637" name="Text Placeholder 4"/>
          <p:cNvSpPr txBox="1"/>
          <p:nvPr/>
        </p:nvSpPr>
        <p:spPr>
          <a:xfrm>
            <a:off x="51480" y="3784680"/>
            <a:ext cx="4860360" cy="1660680"/>
          </a:xfrm>
          <a:prstGeom prst="rect">
            <a:avLst/>
          </a:prstGeom>
          <a:noFill/>
          <a:ln w="0">
            <a:noFill/>
          </a:ln>
        </p:spPr>
        <p:txBody>
          <a:bodyPr anchor="b">
            <a:noAutofit/>
          </a:bodyPr>
          <a:p>
            <a:pPr>
              <a:lnSpc>
                <a:spcPct val="150000"/>
              </a:lnSpc>
              <a:spcBef>
                <a:spcPts val="1001"/>
              </a:spcBef>
              <a:tabLst>
                <a:tab algn="l" pos="0"/>
              </a:tabLst>
            </a:pPr>
            <a:r>
              <a:rPr b="1" lang="en-US" sz="2800" spc="299" strike="noStrike" cap="all">
                <a:solidFill>
                  <a:srgbClr val="323232"/>
                </a:solidFill>
                <a:latin typeface="Times New Roman"/>
              </a:rPr>
              <a:t>DEPLOYMENT</a:t>
            </a:r>
            <a:endParaRPr b="0" lang="en-US" sz="2800" spc="-1" strike="noStrike">
              <a:solidFill>
                <a:srgbClr val="323232"/>
              </a:solidFill>
              <a:latin typeface="Avenir Next LT Pro"/>
            </a:endParaRPr>
          </a:p>
          <a:p>
            <a:pPr>
              <a:lnSpc>
                <a:spcPct val="150000"/>
              </a:lnSpc>
              <a:spcBef>
                <a:spcPts val="1001"/>
              </a:spcBef>
              <a:tabLst>
                <a:tab algn="l" pos="0"/>
              </a:tabLst>
            </a:pPr>
            <a:r>
              <a:rPr b="1" lang="en-US" sz="2400" spc="299" strike="noStrike">
                <a:solidFill>
                  <a:srgbClr val="323232"/>
                </a:solidFill>
                <a:latin typeface="Times New Roman"/>
              </a:rPr>
              <a:t>It will show how to create a deployment pod</a:t>
            </a:r>
            <a:endParaRPr b="0" lang="en-US" sz="2400" spc="-1" strike="noStrike">
              <a:solidFill>
                <a:srgbClr val="323232"/>
              </a:solidFill>
              <a:latin typeface="Avenir Next LT Pro"/>
            </a:endParaRPr>
          </a:p>
        </p:txBody>
      </p:sp>
      <p:pic>
        <p:nvPicPr>
          <p:cNvPr id="1638" name="Picture 3" descr=""/>
          <p:cNvPicPr/>
          <p:nvPr/>
        </p:nvPicPr>
        <p:blipFill>
          <a:blip r:embed="rId3"/>
          <a:stretch/>
        </p:blipFill>
        <p:spPr>
          <a:xfrm>
            <a:off x="5707440" y="3305160"/>
            <a:ext cx="6288480" cy="3350520"/>
          </a:xfrm>
          <a:prstGeom prst="rect">
            <a:avLst/>
          </a:prstGeom>
          <a:ln w="0">
            <a:noFill/>
          </a:ln>
        </p:spPr>
      </p:pic>
    </p:spTree>
  </p:cSld>
  <p:transition spd="slow">
    <p:push dir="u"/>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9" name="Text Placeholder 2"/>
          <p:cNvSpPr txBox="1"/>
          <p:nvPr/>
        </p:nvSpPr>
        <p:spPr>
          <a:xfrm>
            <a:off x="195840" y="200160"/>
            <a:ext cx="4871880" cy="125280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It will show deployment pods</a:t>
            </a:r>
            <a:endParaRPr b="0" lang="en-US" sz="2400" spc="-1" strike="noStrike">
              <a:solidFill>
                <a:srgbClr val="323232"/>
              </a:solidFill>
              <a:latin typeface="Avenir Next LT Pro"/>
            </a:endParaRPr>
          </a:p>
        </p:txBody>
      </p:sp>
      <p:pic>
        <p:nvPicPr>
          <p:cNvPr id="1640" name="Picture 7" descr=""/>
          <p:cNvPicPr/>
          <p:nvPr/>
        </p:nvPicPr>
        <p:blipFill>
          <a:blip r:embed="rId1"/>
          <a:stretch/>
        </p:blipFill>
        <p:spPr>
          <a:xfrm>
            <a:off x="195840" y="1710720"/>
            <a:ext cx="4614120" cy="1764000"/>
          </a:xfrm>
          <a:prstGeom prst="rect">
            <a:avLst/>
          </a:prstGeom>
          <a:ln w="0">
            <a:noFill/>
          </a:ln>
        </p:spPr>
      </p:pic>
      <p:pic>
        <p:nvPicPr>
          <p:cNvPr id="1641" name="Picture 3" descr=""/>
          <p:cNvPicPr/>
          <p:nvPr/>
        </p:nvPicPr>
        <p:blipFill>
          <a:blip r:embed="rId2"/>
          <a:stretch/>
        </p:blipFill>
        <p:spPr>
          <a:xfrm>
            <a:off x="5325840" y="1321200"/>
            <a:ext cx="5773320" cy="2531880"/>
          </a:xfrm>
          <a:prstGeom prst="rect">
            <a:avLst/>
          </a:prstGeom>
          <a:ln w="0">
            <a:noFill/>
          </a:ln>
        </p:spPr>
      </p:pic>
      <p:sp>
        <p:nvSpPr>
          <p:cNvPr id="1642" name="Text Placeholder 4"/>
          <p:cNvSpPr txBox="1"/>
          <p:nvPr/>
        </p:nvSpPr>
        <p:spPr>
          <a:xfrm>
            <a:off x="308880" y="4257000"/>
            <a:ext cx="4763520" cy="105984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It will show running pod after untainting the node</a:t>
            </a:r>
            <a:endParaRPr b="0" lang="en-US" sz="2400" spc="-1" strike="noStrike">
              <a:solidFill>
                <a:srgbClr val="323232"/>
              </a:solidFill>
              <a:latin typeface="Avenir Next LT Pro"/>
            </a:endParaRPr>
          </a:p>
        </p:txBody>
      </p:sp>
      <p:sp>
        <p:nvSpPr>
          <p:cNvPr id="1643" name="Text Placeholder 2"/>
          <p:cNvSpPr/>
          <p:nvPr/>
        </p:nvSpPr>
        <p:spPr>
          <a:xfrm>
            <a:off x="5551200" y="264600"/>
            <a:ext cx="4871880" cy="995400"/>
          </a:xfrm>
          <a:prstGeom prst="rect">
            <a:avLst/>
          </a:prstGeom>
          <a:noFill/>
          <a:ln w="0">
            <a:noFill/>
          </a:ln>
        </p:spPr>
        <p:style>
          <a:lnRef idx="0"/>
          <a:fillRef idx="0"/>
          <a:effectRef idx="0"/>
          <a:fontRef idx="minor"/>
        </p:style>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It will show how to taint the node</a:t>
            </a:r>
            <a:endParaRPr b="0" lang="en-US" sz="2400" spc="-1" strike="noStrike">
              <a:latin typeface="Arial"/>
            </a:endParaRPr>
          </a:p>
        </p:txBody>
      </p:sp>
      <p:pic>
        <p:nvPicPr>
          <p:cNvPr id="1644" name="Picture 6" descr=""/>
          <p:cNvPicPr/>
          <p:nvPr/>
        </p:nvPicPr>
        <p:blipFill>
          <a:blip r:embed="rId3"/>
          <a:stretch/>
        </p:blipFill>
        <p:spPr>
          <a:xfrm>
            <a:off x="5321160" y="3957120"/>
            <a:ext cx="5784120" cy="27655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5" name="Title 1"/>
          <p:cNvSpPr txBox="1"/>
          <p:nvPr/>
        </p:nvSpPr>
        <p:spPr>
          <a:xfrm>
            <a:off x="1069920" y="217080"/>
            <a:ext cx="9633600" cy="968040"/>
          </a:xfrm>
          <a:prstGeom prst="rect">
            <a:avLst/>
          </a:prstGeom>
          <a:noFill/>
          <a:ln w="0">
            <a:noFill/>
          </a:ln>
        </p:spPr>
        <p:txBody>
          <a:bodyPr anchor="ctr">
            <a:noAutofit/>
          </a:bodyPr>
          <a:p>
            <a:pPr>
              <a:lnSpc>
                <a:spcPct val="100000"/>
              </a:lnSpc>
            </a:pPr>
            <a:r>
              <a:rPr b="1" lang="en-US" sz="4000" spc="-1" strike="noStrike">
                <a:solidFill>
                  <a:srgbClr val="323232"/>
                </a:solidFill>
                <a:latin typeface="Times New Roman"/>
              </a:rPr>
              <a:t>ANSIBLE</a:t>
            </a:r>
            <a:endParaRPr b="0" lang="en-US" sz="4000" spc="-1" strike="noStrike">
              <a:solidFill>
                <a:srgbClr val="000000"/>
              </a:solidFill>
              <a:latin typeface="Avenir Next LT Pro"/>
            </a:endParaRPr>
          </a:p>
        </p:txBody>
      </p:sp>
      <p:sp>
        <p:nvSpPr>
          <p:cNvPr id="1646" name="Content Placeholder 2"/>
          <p:cNvSpPr txBox="1"/>
          <p:nvPr/>
        </p:nvSpPr>
        <p:spPr>
          <a:xfrm>
            <a:off x="284040" y="1004760"/>
            <a:ext cx="11241000" cy="5685120"/>
          </a:xfrm>
          <a:prstGeom prst="rect">
            <a:avLst/>
          </a:prstGeom>
          <a:noFill/>
          <a:ln w="0">
            <a:noFill/>
          </a:ln>
        </p:spPr>
        <p:txBody>
          <a:bodyPr>
            <a:normAutofit/>
          </a:bodyPr>
          <a:p>
            <a:pPr marL="228600" indent="-228240">
              <a:lnSpc>
                <a:spcPct val="150000"/>
              </a:lnSpc>
              <a:spcBef>
                <a:spcPts val="1001"/>
              </a:spcBef>
              <a:buClr>
                <a:srgbClr val="c3b2a7"/>
              </a:buClr>
              <a:buFont typeface="Arial"/>
              <a:buChar char="•"/>
            </a:pPr>
            <a:r>
              <a:rPr b="0" lang="en-US" sz="2400" spc="-1" strike="noStrike">
                <a:solidFill>
                  <a:srgbClr val="323232"/>
                </a:solidFill>
                <a:latin typeface="Times New Roman"/>
              </a:rPr>
              <a:t>Ansible is a open-source ,which automates provisioning, configuration management, application deployment, orchestration and many other IT processes.</a:t>
            </a:r>
            <a:endParaRPr b="0" lang="en-US" sz="2400" spc="-1" strike="noStrike">
              <a:solidFill>
                <a:srgbClr val="323232"/>
              </a:solidFill>
              <a:latin typeface="Avenir Next LT Pro"/>
            </a:endParaRPr>
          </a:p>
          <a:p>
            <a:pPr>
              <a:lnSpc>
                <a:spcPct val="150000"/>
              </a:lnSpc>
              <a:spcBef>
                <a:spcPts val="1001"/>
              </a:spcBef>
              <a:tabLst>
                <a:tab algn="l" pos="0"/>
              </a:tabLst>
            </a:pPr>
            <a:r>
              <a:rPr b="1" lang="en-US" sz="3200" spc="-1" strike="noStrike">
                <a:solidFill>
                  <a:srgbClr val="323232"/>
                </a:solidFill>
                <a:latin typeface="Times New Roman"/>
              </a:rPr>
              <a:t>ssh-keygen  and ssh service</a:t>
            </a:r>
            <a:endParaRPr b="0" lang="en-US" sz="3200" spc="-1" strike="noStrike">
              <a:solidFill>
                <a:srgbClr val="323232"/>
              </a:solidFill>
              <a:latin typeface="Avenir Next LT Pro"/>
            </a:endParaRPr>
          </a:p>
          <a:p>
            <a:pPr>
              <a:lnSpc>
                <a:spcPct val="150000"/>
              </a:lnSpc>
              <a:spcBef>
                <a:spcPts val="1001"/>
              </a:spcBef>
              <a:tabLst>
                <a:tab algn="l" pos="0"/>
              </a:tabLst>
            </a:pPr>
            <a:endParaRPr b="0" lang="en-US" sz="3200" spc="-1" strike="noStrike">
              <a:solidFill>
                <a:srgbClr val="323232"/>
              </a:solidFill>
              <a:latin typeface="Avenir Next LT Pro"/>
            </a:endParaRPr>
          </a:p>
          <a:p>
            <a:pPr>
              <a:lnSpc>
                <a:spcPct val="150000"/>
              </a:lnSpc>
              <a:spcBef>
                <a:spcPts val="1001"/>
              </a:spcBef>
              <a:tabLst>
                <a:tab algn="l" pos="0"/>
              </a:tabLst>
            </a:pPr>
            <a:endParaRPr b="0" lang="en-US" sz="3200" spc="-1" strike="noStrike">
              <a:solidFill>
                <a:srgbClr val="323232"/>
              </a:solidFill>
              <a:latin typeface="Avenir Next LT Pro"/>
            </a:endParaRPr>
          </a:p>
        </p:txBody>
      </p:sp>
      <p:pic>
        <p:nvPicPr>
          <p:cNvPr id="1647" name="Picture 4" descr=""/>
          <p:cNvPicPr/>
          <p:nvPr/>
        </p:nvPicPr>
        <p:blipFill>
          <a:blip r:embed="rId1"/>
          <a:stretch/>
        </p:blipFill>
        <p:spPr>
          <a:xfrm>
            <a:off x="964440" y="3126600"/>
            <a:ext cx="10256400" cy="3545280"/>
          </a:xfrm>
          <a:prstGeom prst="rect">
            <a:avLst/>
          </a:prstGeom>
          <a:ln w="0">
            <a:noFill/>
          </a:ln>
        </p:spPr>
      </p:pic>
    </p:spTree>
  </p:cSld>
  <mc:AlternateContent>
    <mc:Choice Requires="p14">
      <p:transition p14:dur="100"/>
    </mc:Choice>
    <mc:Fallback>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8" name="Title 1"/>
          <p:cNvSpPr txBox="1"/>
          <p:nvPr/>
        </p:nvSpPr>
        <p:spPr>
          <a:xfrm>
            <a:off x="819720" y="276840"/>
            <a:ext cx="9883800" cy="1575360"/>
          </a:xfrm>
          <a:prstGeom prst="rect">
            <a:avLst/>
          </a:prstGeom>
          <a:noFill/>
          <a:ln w="0">
            <a:noFill/>
          </a:ln>
        </p:spPr>
        <p:txBody>
          <a:bodyPr anchor="ctr">
            <a:normAutofit/>
          </a:bodyPr>
          <a:p>
            <a:pPr>
              <a:lnSpc>
                <a:spcPct val="100000"/>
              </a:lnSpc>
            </a:pPr>
            <a:r>
              <a:rPr b="1" lang="en" sz="3200" spc="-1" strike="noStrike">
                <a:solidFill>
                  <a:srgbClr val="323232"/>
                </a:solidFill>
                <a:latin typeface="Times New Roman"/>
              </a:rPr>
              <a:t>Ip addreess of host machine in hosts of server and listing of host machine</a:t>
            </a:r>
            <a:endParaRPr b="0" lang="en-US" sz="3200" spc="-1" strike="noStrike">
              <a:solidFill>
                <a:srgbClr val="000000"/>
              </a:solidFill>
              <a:latin typeface="Avenir Next LT Pro"/>
            </a:endParaRPr>
          </a:p>
          <a:p>
            <a:pPr>
              <a:lnSpc>
                <a:spcPct val="100000"/>
              </a:lnSpc>
            </a:pPr>
            <a:endParaRPr b="0" lang="en-US" sz="3200" spc="-1" strike="noStrike">
              <a:solidFill>
                <a:srgbClr val="000000"/>
              </a:solidFill>
              <a:latin typeface="Avenir Next LT Pro"/>
            </a:endParaRPr>
          </a:p>
        </p:txBody>
      </p:sp>
      <p:pic>
        <p:nvPicPr>
          <p:cNvPr id="1649" name="Picture 4" descr=""/>
          <p:cNvPicPr/>
          <p:nvPr/>
        </p:nvPicPr>
        <p:blipFill>
          <a:blip r:embed="rId1"/>
          <a:stretch/>
        </p:blipFill>
        <p:spPr>
          <a:xfrm>
            <a:off x="1425240" y="1600560"/>
            <a:ext cx="9173160" cy="3600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2" name="Rectangle 7"/>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Rectangle 9"/>
          <p:cNvSpPr/>
          <p:nvPr/>
        </p:nvSpPr>
        <p:spPr>
          <a:xfrm>
            <a:off x="0" y="-36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504" name="Content Placeholder 2"/>
          <p:cNvSpPr txBox="1"/>
          <p:nvPr/>
        </p:nvSpPr>
        <p:spPr>
          <a:xfrm>
            <a:off x="3933720" y="897120"/>
            <a:ext cx="3488760" cy="5084280"/>
          </a:xfrm>
          <a:prstGeom prst="rect">
            <a:avLst/>
          </a:prstGeom>
          <a:noFill/>
          <a:ln w="0">
            <a:noFill/>
          </a:ln>
        </p:spPr>
        <p:txBody>
          <a:bodyPr>
            <a:normAutofit/>
          </a:bodyPr>
          <a:p>
            <a:pPr algn="ctr">
              <a:lnSpc>
                <a:spcPct val="150000"/>
              </a:lnSpc>
              <a:spcBef>
                <a:spcPts val="1001"/>
              </a:spcBef>
              <a:tabLst>
                <a:tab algn="l" pos="0"/>
              </a:tabLst>
            </a:pPr>
            <a:endParaRPr b="0" lang="en-US" sz="2000" spc="-1" strike="noStrike">
              <a:solidFill>
                <a:srgbClr val="323232"/>
              </a:solidFill>
              <a:latin typeface="Avenir Next LT Pro"/>
            </a:endParaRPr>
          </a:p>
          <a:p>
            <a:pPr algn="ctr">
              <a:lnSpc>
                <a:spcPct val="150000"/>
              </a:lnSpc>
              <a:spcBef>
                <a:spcPts val="1001"/>
              </a:spcBef>
              <a:tabLst>
                <a:tab algn="l" pos="0"/>
              </a:tabLst>
            </a:pPr>
            <a:r>
              <a:rPr b="0" lang="en-US" sz="2000" spc="-1" strike="noStrike">
                <a:solidFill>
                  <a:srgbClr val="323232"/>
                </a:solidFill>
                <a:latin typeface="Times New Roman"/>
              </a:rPr>
              <a:t>   </a:t>
            </a:r>
            <a:r>
              <a:rPr b="0" lang="en-US" sz="2400" spc="-1" strike="noStrike">
                <a:solidFill>
                  <a:srgbClr val="323232"/>
                </a:solidFill>
                <a:latin typeface="Times New Roman"/>
              </a:rPr>
              <a:t>   </a:t>
            </a:r>
            <a:r>
              <a:rPr b="0" lang="en-US" sz="2400" spc="-1" strike="noStrike">
                <a:solidFill>
                  <a:srgbClr val="323232"/>
                </a:solidFill>
                <a:latin typeface="Times New Roman"/>
              </a:rPr>
              <a:t>Venkatesh Devale</a:t>
            </a:r>
            <a:endParaRPr b="0" lang="en-US" sz="2400" spc="-1" strike="noStrike">
              <a:solidFill>
                <a:srgbClr val="323232"/>
              </a:solidFill>
              <a:latin typeface="Avenir Next LT Pro"/>
            </a:endParaRPr>
          </a:p>
          <a:p>
            <a:pPr algn="ctr">
              <a:lnSpc>
                <a:spcPct val="150000"/>
              </a:lnSpc>
              <a:spcBef>
                <a:spcPts val="1001"/>
              </a:spcBef>
              <a:tabLst>
                <a:tab algn="l" pos="0"/>
              </a:tabLst>
            </a:pPr>
            <a:r>
              <a:rPr b="0" lang="en-US" sz="2400" spc="-1" strike="noStrike">
                <a:solidFill>
                  <a:srgbClr val="323232"/>
                </a:solidFill>
                <a:latin typeface="Times New Roman"/>
              </a:rPr>
              <a:t>      </a:t>
            </a:r>
            <a:r>
              <a:rPr b="0" lang="en-US" sz="2400" spc="-1" strike="noStrike">
                <a:solidFill>
                  <a:srgbClr val="323232"/>
                </a:solidFill>
                <a:latin typeface="Times New Roman"/>
              </a:rPr>
              <a:t>Syed Asif</a:t>
            </a:r>
            <a:endParaRPr b="0" lang="en-US" sz="2400" spc="-1" strike="noStrike">
              <a:solidFill>
                <a:srgbClr val="323232"/>
              </a:solidFill>
              <a:latin typeface="Avenir Next LT Pro"/>
            </a:endParaRPr>
          </a:p>
          <a:p>
            <a:pPr algn="ctr">
              <a:lnSpc>
                <a:spcPct val="150000"/>
              </a:lnSpc>
              <a:spcBef>
                <a:spcPts val="1001"/>
              </a:spcBef>
              <a:tabLst>
                <a:tab algn="l" pos="0"/>
              </a:tabLst>
            </a:pPr>
            <a:r>
              <a:rPr b="0" lang="en-US" sz="2400" spc="-1" strike="noStrike">
                <a:solidFill>
                  <a:srgbClr val="323232"/>
                </a:solidFill>
                <a:latin typeface="Times New Roman"/>
              </a:rPr>
              <a:t>      </a:t>
            </a:r>
            <a:r>
              <a:rPr b="0" lang="en-US" sz="2400" spc="-1" strike="noStrike">
                <a:solidFill>
                  <a:srgbClr val="323232"/>
                </a:solidFill>
                <a:latin typeface="Times New Roman"/>
              </a:rPr>
              <a:t>Manoj Dilip</a:t>
            </a:r>
            <a:endParaRPr b="0" lang="en-US" sz="2400" spc="-1" strike="noStrike">
              <a:solidFill>
                <a:srgbClr val="323232"/>
              </a:solidFill>
              <a:latin typeface="Avenir Next LT Pro"/>
            </a:endParaRPr>
          </a:p>
          <a:p>
            <a:pPr algn="ctr">
              <a:lnSpc>
                <a:spcPct val="150000"/>
              </a:lnSpc>
              <a:spcBef>
                <a:spcPts val="1001"/>
              </a:spcBef>
              <a:tabLst>
                <a:tab algn="l" pos="0"/>
              </a:tabLst>
            </a:pPr>
            <a:r>
              <a:rPr b="0" lang="en-US" sz="2400" spc="-1" strike="noStrike">
                <a:solidFill>
                  <a:srgbClr val="323232"/>
                </a:solidFill>
                <a:latin typeface="Times New Roman"/>
              </a:rPr>
              <a:t>      </a:t>
            </a:r>
            <a:r>
              <a:rPr b="0" lang="en-US" sz="2400" spc="-1" strike="noStrike">
                <a:solidFill>
                  <a:srgbClr val="323232"/>
                </a:solidFill>
                <a:latin typeface="Times New Roman"/>
              </a:rPr>
              <a:t>Shreenidhi Bhadra</a:t>
            </a:r>
            <a:endParaRPr b="0" lang="en-US" sz="2400" spc="-1" strike="noStrike">
              <a:solidFill>
                <a:srgbClr val="323232"/>
              </a:solidFill>
              <a:latin typeface="Avenir Next LT Pro"/>
            </a:endParaRPr>
          </a:p>
          <a:p>
            <a:pPr algn="ctr">
              <a:lnSpc>
                <a:spcPct val="150000"/>
              </a:lnSpc>
              <a:spcBef>
                <a:spcPts val="1001"/>
              </a:spcBef>
              <a:tabLst>
                <a:tab algn="l" pos="0"/>
              </a:tabLst>
            </a:pPr>
            <a:r>
              <a:rPr b="0" lang="en-US" sz="2400" spc="-1" strike="noStrike">
                <a:solidFill>
                  <a:srgbClr val="323232"/>
                </a:solidFill>
                <a:latin typeface="Times New Roman"/>
              </a:rPr>
              <a:t>      </a:t>
            </a:r>
            <a:r>
              <a:rPr b="0" lang="en-US" sz="2400" spc="-1" strike="noStrike">
                <a:solidFill>
                  <a:srgbClr val="323232"/>
                </a:solidFill>
                <a:latin typeface="Times New Roman"/>
              </a:rPr>
              <a:t>Lakshmanan Ram</a:t>
            </a:r>
            <a:endParaRPr b="0" lang="en-US" sz="2400" spc="-1" strike="noStrike">
              <a:solidFill>
                <a:srgbClr val="323232"/>
              </a:solidFill>
              <a:latin typeface="Avenir Next LT Pro"/>
            </a:endParaRPr>
          </a:p>
          <a:p>
            <a:pPr algn="ctr">
              <a:lnSpc>
                <a:spcPct val="150000"/>
              </a:lnSpc>
              <a:spcBef>
                <a:spcPts val="1001"/>
              </a:spcBef>
              <a:tabLst>
                <a:tab algn="l" pos="0"/>
              </a:tabLst>
            </a:pPr>
            <a:r>
              <a:rPr b="0" lang="en-US" sz="2400" spc="-1" strike="noStrike">
                <a:solidFill>
                  <a:srgbClr val="323232"/>
                </a:solidFill>
                <a:latin typeface="Times New Roman"/>
              </a:rPr>
              <a:t>      </a:t>
            </a:r>
            <a:r>
              <a:rPr b="0" lang="en-US" sz="2400" spc="-1" strike="noStrike">
                <a:solidFill>
                  <a:srgbClr val="323232"/>
                </a:solidFill>
                <a:latin typeface="Times New Roman"/>
              </a:rPr>
              <a:t>Aishwarya Khonde</a:t>
            </a:r>
            <a:endParaRPr b="0" lang="en-US" sz="2400" spc="-1" strike="noStrike">
              <a:solidFill>
                <a:srgbClr val="323232"/>
              </a:solidFill>
              <a:latin typeface="Avenir Next LT Pro"/>
            </a:endParaRPr>
          </a:p>
          <a:p>
            <a:pPr algn="ctr">
              <a:lnSpc>
                <a:spcPct val="150000"/>
              </a:lnSpc>
              <a:spcBef>
                <a:spcPts val="1001"/>
              </a:spcBef>
              <a:tabLst>
                <a:tab algn="l" pos="0"/>
              </a:tabLst>
            </a:pPr>
            <a:r>
              <a:rPr b="0" lang="en-US" sz="2000" spc="-1" strike="noStrike">
                <a:solidFill>
                  <a:srgbClr val="323232"/>
                </a:solidFill>
                <a:latin typeface="Avenir Next LT Pro"/>
              </a:rPr>
              <a:t>    </a:t>
            </a:r>
            <a:endParaRPr b="0" lang="en-US" sz="2000" spc="-1" strike="noStrike">
              <a:solidFill>
                <a:srgbClr val="323232"/>
              </a:solidFill>
              <a:latin typeface="Avenir Next LT Pro"/>
            </a:endParaRPr>
          </a:p>
        </p:txBody>
      </p:sp>
      <p:grpSp>
        <p:nvGrpSpPr>
          <p:cNvPr id="505" name="Group 11"/>
          <p:cNvGrpSpPr/>
          <p:nvPr/>
        </p:nvGrpSpPr>
        <p:grpSpPr>
          <a:xfrm>
            <a:off x="10900440" y="6840"/>
            <a:ext cx="970200" cy="6843240"/>
            <a:chOff x="10900440" y="6840"/>
            <a:chExt cx="970200" cy="6843240"/>
          </a:xfrm>
        </p:grpSpPr>
        <p:sp>
          <p:nvSpPr>
            <p:cNvPr id="506" name="Freeform 8"/>
            <p:cNvSpPr/>
            <p:nvPr/>
          </p:nvSpPr>
          <p:spPr>
            <a:xfrm rot="5400000">
              <a:off x="11709000" y="67017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1"/>
            </a:solidFill>
            <a:ln w="0">
              <a:noFill/>
            </a:ln>
          </p:spPr>
          <p:style>
            <a:lnRef idx="0"/>
            <a:fillRef idx="0"/>
            <a:effectRef idx="0"/>
            <a:fontRef idx="minor"/>
          </p:style>
        </p:sp>
        <p:sp>
          <p:nvSpPr>
            <p:cNvPr id="507" name="Freeform 43"/>
            <p:cNvSpPr/>
            <p:nvPr/>
          </p:nvSpPr>
          <p:spPr>
            <a:xfrm rot="5400000">
              <a:off x="11729880" y="78048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1"/>
            </a:solidFill>
            <a:ln w="0">
              <a:noFill/>
            </a:ln>
          </p:spPr>
          <p:style>
            <a:lnRef idx="0"/>
            <a:fillRef idx="0"/>
            <a:effectRef idx="0"/>
            <a:fontRef idx="minor"/>
          </p:style>
        </p:sp>
        <p:sp>
          <p:nvSpPr>
            <p:cNvPr id="508" name="Freeform 51"/>
            <p:cNvSpPr/>
            <p:nvPr/>
          </p:nvSpPr>
          <p:spPr>
            <a:xfrm rot="5400000">
              <a:off x="11768040" y="99828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w="0">
              <a:noFill/>
            </a:ln>
          </p:spPr>
          <p:style>
            <a:lnRef idx="0"/>
            <a:fillRef idx="0"/>
            <a:effectRef idx="0"/>
            <a:fontRef idx="minor"/>
          </p:style>
        </p:sp>
        <p:sp>
          <p:nvSpPr>
            <p:cNvPr id="509" name="Freeform 53"/>
            <p:cNvSpPr/>
            <p:nvPr/>
          </p:nvSpPr>
          <p:spPr>
            <a:xfrm rot="5400000">
              <a:off x="11756160" y="123696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1"/>
            </a:solidFill>
            <a:ln w="0">
              <a:noFill/>
            </a:ln>
          </p:spPr>
          <p:style>
            <a:lnRef idx="0"/>
            <a:fillRef idx="0"/>
            <a:effectRef idx="0"/>
            <a:fontRef idx="minor"/>
          </p:style>
        </p:sp>
        <p:sp>
          <p:nvSpPr>
            <p:cNvPr id="510" name="Freeform 54"/>
            <p:cNvSpPr/>
            <p:nvPr/>
          </p:nvSpPr>
          <p:spPr>
            <a:xfrm rot="5400000">
              <a:off x="11710080" y="48600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1"/>
            </a:solidFill>
            <a:ln w="0">
              <a:noFill/>
            </a:ln>
          </p:spPr>
          <p:style>
            <a:lnRef idx="0"/>
            <a:fillRef idx="0"/>
            <a:effectRef idx="0"/>
            <a:fontRef idx="minor"/>
          </p:style>
        </p:sp>
        <p:sp>
          <p:nvSpPr>
            <p:cNvPr id="511" name="Freeform 55"/>
            <p:cNvSpPr/>
            <p:nvPr/>
          </p:nvSpPr>
          <p:spPr>
            <a:xfrm rot="5400000">
              <a:off x="11755800" y="144648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1"/>
            </a:solidFill>
            <a:ln w="0">
              <a:noFill/>
            </a:ln>
          </p:spPr>
          <p:style>
            <a:lnRef idx="0"/>
            <a:fillRef idx="0"/>
            <a:effectRef idx="0"/>
            <a:fontRef idx="minor"/>
          </p:style>
        </p:sp>
        <p:sp>
          <p:nvSpPr>
            <p:cNvPr id="512" name="Freeform 56"/>
            <p:cNvSpPr/>
            <p:nvPr/>
          </p:nvSpPr>
          <p:spPr>
            <a:xfrm rot="5400000">
              <a:off x="11755440" y="223668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1"/>
            </a:solidFill>
            <a:ln w="0">
              <a:noFill/>
            </a:ln>
          </p:spPr>
          <p:style>
            <a:lnRef idx="0"/>
            <a:fillRef idx="0"/>
            <a:effectRef idx="0"/>
            <a:fontRef idx="minor"/>
          </p:style>
        </p:sp>
        <p:sp>
          <p:nvSpPr>
            <p:cNvPr id="513" name="Freeform 57"/>
            <p:cNvSpPr/>
            <p:nvPr/>
          </p:nvSpPr>
          <p:spPr>
            <a:xfrm rot="5400000">
              <a:off x="11742120" y="165636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1"/>
            </a:solidFill>
            <a:ln w="0">
              <a:noFill/>
            </a:ln>
          </p:spPr>
          <p:style>
            <a:lnRef idx="0"/>
            <a:fillRef idx="0"/>
            <a:effectRef idx="0"/>
            <a:fontRef idx="minor"/>
          </p:style>
        </p:sp>
        <p:sp>
          <p:nvSpPr>
            <p:cNvPr id="514" name="Freeform 59"/>
            <p:cNvSpPr/>
            <p:nvPr/>
          </p:nvSpPr>
          <p:spPr>
            <a:xfrm rot="5400000">
              <a:off x="11721240" y="23868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1"/>
            </a:solidFill>
            <a:ln w="0">
              <a:noFill/>
            </a:ln>
          </p:spPr>
          <p:style>
            <a:lnRef idx="0"/>
            <a:fillRef idx="0"/>
            <a:effectRef idx="0"/>
            <a:fontRef idx="minor"/>
          </p:style>
        </p:sp>
        <p:sp>
          <p:nvSpPr>
            <p:cNvPr id="515" name="Freeform 60"/>
            <p:cNvSpPr/>
            <p:nvPr/>
          </p:nvSpPr>
          <p:spPr>
            <a:xfrm rot="5400000">
              <a:off x="11740680" y="193176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1"/>
            </a:solidFill>
            <a:ln w="0">
              <a:noFill/>
            </a:ln>
          </p:spPr>
          <p:style>
            <a:lnRef idx="0"/>
            <a:fillRef idx="0"/>
            <a:effectRef idx="0"/>
            <a:fontRef idx="minor"/>
          </p:style>
        </p:sp>
        <p:sp>
          <p:nvSpPr>
            <p:cNvPr id="516" name="Freeform 61"/>
            <p:cNvSpPr/>
            <p:nvPr/>
          </p:nvSpPr>
          <p:spPr>
            <a:xfrm rot="5400000">
              <a:off x="11695320" y="255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1"/>
            </a:solidFill>
            <a:ln w="0">
              <a:noFill/>
            </a:ln>
          </p:spPr>
          <p:style>
            <a:lnRef idx="0"/>
            <a:fillRef idx="0"/>
            <a:effectRef idx="0"/>
            <a:fontRef idx="minor"/>
          </p:style>
        </p:sp>
        <p:sp>
          <p:nvSpPr>
            <p:cNvPr id="517" name="Freeform 78"/>
            <p:cNvSpPr/>
            <p:nvPr/>
          </p:nvSpPr>
          <p:spPr>
            <a:xfrm rot="5400000">
              <a:off x="11502360" y="70416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1"/>
            </a:solidFill>
            <a:ln w="0">
              <a:noFill/>
            </a:ln>
          </p:spPr>
          <p:style>
            <a:lnRef idx="0"/>
            <a:fillRef idx="0"/>
            <a:effectRef idx="0"/>
            <a:fontRef idx="minor"/>
          </p:style>
        </p:sp>
        <p:sp>
          <p:nvSpPr>
            <p:cNvPr id="518" name="Freeform 79"/>
            <p:cNvSpPr/>
            <p:nvPr/>
          </p:nvSpPr>
          <p:spPr>
            <a:xfrm rot="5400000">
              <a:off x="11514600" y="93564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1"/>
            </a:solidFill>
            <a:ln w="0">
              <a:noFill/>
            </a:ln>
          </p:spPr>
          <p:style>
            <a:lnRef idx="0"/>
            <a:fillRef idx="0"/>
            <a:effectRef idx="0"/>
            <a:fontRef idx="minor"/>
          </p:style>
        </p:sp>
        <p:sp>
          <p:nvSpPr>
            <p:cNvPr id="519" name="Freeform 80"/>
            <p:cNvSpPr/>
            <p:nvPr/>
          </p:nvSpPr>
          <p:spPr>
            <a:xfrm rot="5400000">
              <a:off x="11509200" y="1172880"/>
              <a:ext cx="124560" cy="65880"/>
            </a:xfrm>
            <a:custGeom>
              <a:avLst/>
              <a:gdLst/>
              <a:ahLst/>
              <a:rect l="l" t="t" r="r" b="b"/>
              <a:pathLst>
                <a:path w="38" h="22">
                  <a:moveTo>
                    <a:pt x="21" y="0"/>
                  </a:moveTo>
                  <a:cubicBezTo>
                    <a:pt x="37" y="2"/>
                    <a:pt x="38" y="20"/>
                    <a:pt x="21" y="22"/>
                  </a:cubicBezTo>
                  <a:cubicBezTo>
                    <a:pt x="9" y="16"/>
                    <a:pt x="0" y="6"/>
                    <a:pt x="21" y="0"/>
                  </a:cubicBezTo>
                  <a:close/>
                </a:path>
              </a:pathLst>
            </a:custGeom>
            <a:solidFill>
              <a:schemeClr val="bg1"/>
            </a:solidFill>
            <a:ln w="0">
              <a:noFill/>
            </a:ln>
          </p:spPr>
          <p:style>
            <a:lnRef idx="0"/>
            <a:fillRef idx="0"/>
            <a:effectRef idx="0"/>
            <a:fontRef idx="minor"/>
          </p:style>
        </p:sp>
        <p:sp>
          <p:nvSpPr>
            <p:cNvPr id="520" name="Freeform 81"/>
            <p:cNvSpPr/>
            <p:nvPr/>
          </p:nvSpPr>
          <p:spPr>
            <a:xfrm rot="5400000">
              <a:off x="11492280" y="2185920"/>
              <a:ext cx="140400" cy="90360"/>
            </a:xfrm>
            <a:custGeom>
              <a:avLst/>
              <a:gdLst/>
              <a:ahLst/>
              <a:rect l="l" t="t" r="r" b="b"/>
              <a:pathLst>
                <a:path w="43" h="30">
                  <a:moveTo>
                    <a:pt x="27" y="3"/>
                  </a:moveTo>
                  <a:cubicBezTo>
                    <a:pt x="35" y="0"/>
                    <a:pt x="43" y="16"/>
                    <a:pt x="40" y="22"/>
                  </a:cubicBezTo>
                  <a:cubicBezTo>
                    <a:pt x="21" y="30"/>
                    <a:pt x="0" y="15"/>
                    <a:pt x="27" y="3"/>
                  </a:cubicBezTo>
                  <a:close/>
                </a:path>
              </a:pathLst>
            </a:custGeom>
            <a:solidFill>
              <a:schemeClr val="bg1"/>
            </a:solidFill>
            <a:ln w="0">
              <a:noFill/>
            </a:ln>
          </p:spPr>
          <p:style>
            <a:lnRef idx="0"/>
            <a:fillRef idx="0"/>
            <a:effectRef idx="0"/>
            <a:fontRef idx="minor"/>
          </p:style>
        </p:sp>
        <p:sp>
          <p:nvSpPr>
            <p:cNvPr id="521" name="Freeform 82"/>
            <p:cNvSpPr/>
            <p:nvPr/>
          </p:nvSpPr>
          <p:spPr>
            <a:xfrm rot="5400000">
              <a:off x="11500200" y="1963800"/>
              <a:ext cx="128160" cy="69120"/>
            </a:xfrm>
            <a:custGeom>
              <a:avLst/>
              <a:gdLst/>
              <a:ahLst/>
              <a:rect l="l" t="t" r="r" b="b"/>
              <a:pathLst>
                <a:path w="39" h="23">
                  <a:moveTo>
                    <a:pt x="16" y="0"/>
                  </a:moveTo>
                  <a:cubicBezTo>
                    <a:pt x="39" y="8"/>
                    <a:pt x="31" y="18"/>
                    <a:pt x="10" y="23"/>
                  </a:cubicBezTo>
                  <a:cubicBezTo>
                    <a:pt x="0" y="16"/>
                    <a:pt x="4" y="3"/>
                    <a:pt x="16" y="0"/>
                  </a:cubicBezTo>
                  <a:close/>
                </a:path>
              </a:pathLst>
            </a:custGeom>
            <a:solidFill>
              <a:schemeClr val="bg1"/>
            </a:solidFill>
            <a:ln w="0">
              <a:noFill/>
            </a:ln>
          </p:spPr>
          <p:style>
            <a:lnRef idx="0"/>
            <a:fillRef idx="0"/>
            <a:effectRef idx="0"/>
            <a:fontRef idx="minor"/>
          </p:style>
        </p:sp>
        <p:sp>
          <p:nvSpPr>
            <p:cNvPr id="522" name="Freeform 83"/>
            <p:cNvSpPr/>
            <p:nvPr/>
          </p:nvSpPr>
          <p:spPr>
            <a:xfrm rot="5400000">
              <a:off x="11472840" y="1648800"/>
              <a:ext cx="130680" cy="156960"/>
            </a:xfrm>
            <a:custGeom>
              <a:avLst/>
              <a:gdLst/>
              <a:ahLst/>
              <a:rect l="l" t="t" r="r" b="b"/>
              <a:pathLst>
                <a:path w="40" h="52">
                  <a:moveTo>
                    <a:pt x="13" y="7"/>
                  </a:moveTo>
                  <a:cubicBezTo>
                    <a:pt x="40" y="12"/>
                    <a:pt x="18" y="52"/>
                    <a:pt x="0" y="24"/>
                  </a:cubicBezTo>
                  <a:cubicBezTo>
                    <a:pt x="2" y="0"/>
                    <a:pt x="6" y="17"/>
                    <a:pt x="13" y="7"/>
                  </a:cubicBezTo>
                  <a:close/>
                </a:path>
              </a:pathLst>
            </a:custGeom>
            <a:solidFill>
              <a:schemeClr val="bg1"/>
            </a:solidFill>
            <a:ln w="0">
              <a:noFill/>
            </a:ln>
          </p:spPr>
          <p:style>
            <a:lnRef idx="0"/>
            <a:fillRef idx="0"/>
            <a:effectRef idx="0"/>
            <a:fontRef idx="minor"/>
          </p:style>
        </p:sp>
        <p:sp>
          <p:nvSpPr>
            <p:cNvPr id="523" name="Freeform 84"/>
            <p:cNvSpPr/>
            <p:nvPr/>
          </p:nvSpPr>
          <p:spPr>
            <a:xfrm rot="5400000">
              <a:off x="11483640" y="49968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1"/>
            </a:solidFill>
            <a:ln w="0">
              <a:noFill/>
            </a:ln>
          </p:spPr>
          <p:style>
            <a:lnRef idx="0"/>
            <a:fillRef idx="0"/>
            <a:effectRef idx="0"/>
            <a:fontRef idx="minor"/>
          </p:style>
        </p:sp>
        <p:sp>
          <p:nvSpPr>
            <p:cNvPr id="524" name="Freeform 86"/>
            <p:cNvSpPr/>
            <p:nvPr/>
          </p:nvSpPr>
          <p:spPr>
            <a:xfrm rot="5400000">
              <a:off x="11493720" y="15372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1"/>
            </a:solidFill>
            <a:ln w="0">
              <a:noFill/>
            </a:ln>
          </p:spPr>
          <p:style>
            <a:lnRef idx="0"/>
            <a:fillRef idx="0"/>
            <a:effectRef idx="0"/>
            <a:fontRef idx="minor"/>
          </p:style>
        </p:sp>
        <p:sp>
          <p:nvSpPr>
            <p:cNvPr id="525" name="Freeform 89"/>
            <p:cNvSpPr/>
            <p:nvPr/>
          </p:nvSpPr>
          <p:spPr>
            <a:xfrm rot="5400000">
              <a:off x="11448720" y="1436760"/>
              <a:ext cx="134280" cy="92520"/>
            </a:xfrm>
            <a:custGeom>
              <a:avLst/>
              <a:gdLst/>
              <a:ahLst/>
              <a:rect l="l" t="t" r="r" b="b"/>
              <a:pathLst>
                <a:path w="41" h="31">
                  <a:moveTo>
                    <a:pt x="23" y="0"/>
                  </a:moveTo>
                  <a:cubicBezTo>
                    <a:pt x="40" y="3"/>
                    <a:pt x="41" y="31"/>
                    <a:pt x="16" y="25"/>
                  </a:cubicBezTo>
                  <a:cubicBezTo>
                    <a:pt x="0" y="7"/>
                    <a:pt x="14" y="4"/>
                    <a:pt x="23" y="0"/>
                  </a:cubicBezTo>
                  <a:close/>
                </a:path>
              </a:pathLst>
            </a:custGeom>
            <a:solidFill>
              <a:schemeClr val="bg1"/>
            </a:solidFill>
            <a:ln w="0">
              <a:noFill/>
            </a:ln>
          </p:spPr>
          <p:style>
            <a:lnRef idx="0"/>
            <a:fillRef idx="0"/>
            <a:effectRef idx="0"/>
            <a:fontRef idx="minor"/>
          </p:style>
        </p:sp>
        <p:sp>
          <p:nvSpPr>
            <p:cNvPr id="526" name="Freeform 90"/>
            <p:cNvSpPr/>
            <p:nvPr/>
          </p:nvSpPr>
          <p:spPr>
            <a:xfrm rot="5400000">
              <a:off x="11526480" y="2059560"/>
              <a:ext cx="2160" cy="8640"/>
            </a:xfrm>
            <a:custGeom>
              <a:avLst/>
              <a:gdLst/>
              <a:ahLst/>
              <a:rect l="l" t="t" r="r" b="b"/>
              <a:pathLst>
                <a:path w="1" h="3">
                  <a:moveTo>
                    <a:pt x="0" y="0"/>
                  </a:moveTo>
                  <a:cubicBezTo>
                    <a:pt x="1" y="0"/>
                    <a:pt x="1" y="3"/>
                    <a:pt x="0" y="2"/>
                  </a:cubicBezTo>
                  <a:cubicBezTo>
                    <a:pt x="0" y="1"/>
                    <a:pt x="0" y="1"/>
                    <a:pt x="0" y="0"/>
                  </a:cubicBezTo>
                  <a:close/>
                </a:path>
              </a:pathLst>
            </a:custGeom>
            <a:solidFill>
              <a:schemeClr val="bg1"/>
            </a:solidFill>
            <a:ln w="0">
              <a:noFill/>
            </a:ln>
          </p:spPr>
          <p:style>
            <a:lnRef idx="0"/>
            <a:fillRef idx="0"/>
            <a:effectRef idx="0"/>
            <a:fontRef idx="minor"/>
          </p:style>
        </p:sp>
        <p:sp>
          <p:nvSpPr>
            <p:cNvPr id="527" name="Freeform 32"/>
            <p:cNvSpPr/>
            <p:nvPr/>
          </p:nvSpPr>
          <p:spPr>
            <a:xfrm rot="5400000">
              <a:off x="11705040" y="320364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1"/>
            </a:solidFill>
            <a:ln w="0">
              <a:noFill/>
            </a:ln>
          </p:spPr>
          <p:style>
            <a:lnRef idx="0"/>
            <a:fillRef idx="0"/>
            <a:effectRef idx="0"/>
            <a:fontRef idx="minor"/>
          </p:style>
        </p:sp>
        <p:sp>
          <p:nvSpPr>
            <p:cNvPr id="528" name="Freeform 33"/>
            <p:cNvSpPr/>
            <p:nvPr/>
          </p:nvSpPr>
          <p:spPr>
            <a:xfrm rot="5400000">
              <a:off x="11734920" y="429516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1"/>
            </a:solidFill>
            <a:ln w="0">
              <a:noFill/>
            </a:ln>
          </p:spPr>
          <p:style>
            <a:lnRef idx="0"/>
            <a:fillRef idx="0"/>
            <a:effectRef idx="0"/>
            <a:fontRef idx="minor"/>
          </p:style>
        </p:sp>
        <p:sp>
          <p:nvSpPr>
            <p:cNvPr id="529" name="Freeform 34"/>
            <p:cNvSpPr/>
            <p:nvPr/>
          </p:nvSpPr>
          <p:spPr>
            <a:xfrm rot="5400000">
              <a:off x="11738880" y="529236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1"/>
            </a:solidFill>
            <a:ln w="0">
              <a:noFill/>
            </a:ln>
          </p:spPr>
          <p:style>
            <a:lnRef idx="0"/>
            <a:fillRef idx="0"/>
            <a:effectRef idx="0"/>
            <a:fontRef idx="minor"/>
          </p:style>
        </p:sp>
        <p:sp>
          <p:nvSpPr>
            <p:cNvPr id="530" name="Freeform 35"/>
            <p:cNvSpPr/>
            <p:nvPr/>
          </p:nvSpPr>
          <p:spPr>
            <a:xfrm rot="5400000">
              <a:off x="11734560" y="450324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1"/>
            </a:solidFill>
            <a:ln w="0">
              <a:noFill/>
            </a:ln>
          </p:spPr>
          <p:style>
            <a:lnRef idx="0"/>
            <a:fillRef idx="0"/>
            <a:effectRef idx="0"/>
            <a:fontRef idx="minor"/>
          </p:style>
        </p:sp>
        <p:sp>
          <p:nvSpPr>
            <p:cNvPr id="531" name="Freeform 36"/>
            <p:cNvSpPr/>
            <p:nvPr/>
          </p:nvSpPr>
          <p:spPr>
            <a:xfrm rot="5400000">
              <a:off x="11706480" y="595404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1"/>
            </a:solidFill>
            <a:ln w="0">
              <a:noFill/>
            </a:ln>
          </p:spPr>
          <p:style>
            <a:lnRef idx="0"/>
            <a:fillRef idx="0"/>
            <a:effectRef idx="0"/>
            <a:fontRef idx="minor"/>
          </p:style>
        </p:sp>
        <p:sp>
          <p:nvSpPr>
            <p:cNvPr id="532" name="Freeform 37"/>
            <p:cNvSpPr/>
            <p:nvPr/>
          </p:nvSpPr>
          <p:spPr>
            <a:xfrm rot="5400000">
              <a:off x="11718720" y="296784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1"/>
            </a:solidFill>
            <a:ln w="0">
              <a:noFill/>
            </a:ln>
          </p:spPr>
          <p:style>
            <a:lnRef idx="0"/>
            <a:fillRef idx="0"/>
            <a:effectRef idx="0"/>
            <a:fontRef idx="minor"/>
          </p:style>
        </p:sp>
        <p:sp>
          <p:nvSpPr>
            <p:cNvPr id="533" name="Freeform 38"/>
            <p:cNvSpPr/>
            <p:nvPr/>
          </p:nvSpPr>
          <p:spPr>
            <a:xfrm rot="5400000">
              <a:off x="11726280" y="480780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1"/>
            </a:solidFill>
            <a:ln w="0">
              <a:noFill/>
            </a:ln>
          </p:spPr>
          <p:style>
            <a:lnRef idx="0"/>
            <a:fillRef idx="0"/>
            <a:effectRef idx="0"/>
            <a:fontRef idx="minor"/>
          </p:style>
        </p:sp>
        <p:sp>
          <p:nvSpPr>
            <p:cNvPr id="534" name="Freeform 39"/>
            <p:cNvSpPr/>
            <p:nvPr/>
          </p:nvSpPr>
          <p:spPr>
            <a:xfrm rot="5400000">
              <a:off x="11718360" y="504900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1"/>
            </a:solidFill>
            <a:ln w="0">
              <a:noFill/>
            </a:ln>
          </p:spPr>
          <p:style>
            <a:lnRef idx="0"/>
            <a:fillRef idx="0"/>
            <a:effectRef idx="0"/>
            <a:fontRef idx="minor"/>
          </p:style>
        </p:sp>
        <p:sp>
          <p:nvSpPr>
            <p:cNvPr id="535" name="Freeform 40"/>
            <p:cNvSpPr/>
            <p:nvPr/>
          </p:nvSpPr>
          <p:spPr>
            <a:xfrm rot="5400000">
              <a:off x="11713320" y="250560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1"/>
            </a:solidFill>
            <a:ln w="0">
              <a:noFill/>
            </a:ln>
          </p:spPr>
          <p:style>
            <a:lnRef idx="0"/>
            <a:fillRef idx="0"/>
            <a:effectRef idx="0"/>
            <a:fontRef idx="minor"/>
          </p:style>
        </p:sp>
        <p:sp>
          <p:nvSpPr>
            <p:cNvPr id="536" name="Freeform 41"/>
            <p:cNvSpPr/>
            <p:nvPr/>
          </p:nvSpPr>
          <p:spPr>
            <a:xfrm rot="5400000">
              <a:off x="11719800" y="636336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1"/>
            </a:solidFill>
            <a:ln w="0">
              <a:noFill/>
            </a:ln>
          </p:spPr>
          <p:style>
            <a:lnRef idx="0"/>
            <a:fillRef idx="0"/>
            <a:effectRef idx="0"/>
            <a:fontRef idx="minor"/>
          </p:style>
        </p:sp>
        <p:sp>
          <p:nvSpPr>
            <p:cNvPr id="537" name="Freeform 42"/>
            <p:cNvSpPr/>
            <p:nvPr/>
          </p:nvSpPr>
          <p:spPr>
            <a:xfrm rot="5400000">
              <a:off x="11694960" y="550404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1"/>
            </a:solidFill>
            <a:ln w="0">
              <a:noFill/>
            </a:ln>
          </p:spPr>
          <p:style>
            <a:lnRef idx="0"/>
            <a:fillRef idx="0"/>
            <a:effectRef idx="0"/>
            <a:fontRef idx="minor"/>
          </p:style>
        </p:sp>
        <p:sp>
          <p:nvSpPr>
            <p:cNvPr id="538" name="Freeform 44"/>
            <p:cNvSpPr/>
            <p:nvPr/>
          </p:nvSpPr>
          <p:spPr>
            <a:xfrm rot="5400000">
              <a:off x="11698920" y="398844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1"/>
            </a:solidFill>
            <a:ln w="0">
              <a:noFill/>
            </a:ln>
          </p:spPr>
          <p:style>
            <a:lnRef idx="0"/>
            <a:fillRef idx="0"/>
            <a:effectRef idx="0"/>
            <a:fontRef idx="minor"/>
          </p:style>
        </p:sp>
        <p:sp>
          <p:nvSpPr>
            <p:cNvPr id="539" name="Freeform 45"/>
            <p:cNvSpPr/>
            <p:nvPr/>
          </p:nvSpPr>
          <p:spPr>
            <a:xfrm rot="5400000">
              <a:off x="11676600" y="574416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1"/>
            </a:solidFill>
            <a:ln w="0">
              <a:noFill/>
            </a:ln>
          </p:spPr>
          <p:style>
            <a:lnRef idx="0"/>
            <a:fillRef idx="0"/>
            <a:effectRef idx="0"/>
            <a:fontRef idx="minor"/>
          </p:style>
        </p:sp>
        <p:sp>
          <p:nvSpPr>
            <p:cNvPr id="540" name="Freeform 46"/>
            <p:cNvSpPr/>
            <p:nvPr/>
          </p:nvSpPr>
          <p:spPr>
            <a:xfrm rot="5400000">
              <a:off x="11725560" y="273852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1"/>
            </a:solidFill>
            <a:ln w="0">
              <a:noFill/>
            </a:ln>
          </p:spPr>
          <p:style>
            <a:lnRef idx="0"/>
            <a:fillRef idx="0"/>
            <a:effectRef idx="0"/>
            <a:fontRef idx="minor"/>
          </p:style>
        </p:sp>
        <p:sp>
          <p:nvSpPr>
            <p:cNvPr id="541" name="Freeform 47"/>
            <p:cNvSpPr/>
            <p:nvPr/>
          </p:nvSpPr>
          <p:spPr>
            <a:xfrm rot="5400000">
              <a:off x="11683440" y="375732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1"/>
            </a:solidFill>
            <a:ln w="0">
              <a:noFill/>
            </a:ln>
          </p:spPr>
          <p:style>
            <a:lnRef idx="0"/>
            <a:fillRef idx="0"/>
            <a:effectRef idx="0"/>
            <a:fontRef idx="minor"/>
          </p:style>
        </p:sp>
        <p:sp>
          <p:nvSpPr>
            <p:cNvPr id="542" name="Freeform 48"/>
            <p:cNvSpPr/>
            <p:nvPr/>
          </p:nvSpPr>
          <p:spPr>
            <a:xfrm rot="5400000">
              <a:off x="11679120" y="352404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1"/>
            </a:solidFill>
            <a:ln w="0">
              <a:noFill/>
            </a:ln>
          </p:spPr>
          <p:style>
            <a:lnRef idx="0"/>
            <a:fillRef idx="0"/>
            <a:effectRef idx="0"/>
            <a:fontRef idx="minor"/>
          </p:style>
        </p:sp>
        <p:sp>
          <p:nvSpPr>
            <p:cNvPr id="543" name="Freeform 62"/>
            <p:cNvSpPr/>
            <p:nvPr/>
          </p:nvSpPr>
          <p:spPr>
            <a:xfrm rot="5400000">
              <a:off x="11469240" y="2933640"/>
              <a:ext cx="150120" cy="74880"/>
            </a:xfrm>
            <a:custGeom>
              <a:avLst/>
              <a:gdLst/>
              <a:ahLst/>
              <a:rect l="l" t="t" r="r" b="b"/>
              <a:pathLst>
                <a:path w="46" h="25">
                  <a:moveTo>
                    <a:pt x="23" y="0"/>
                  </a:moveTo>
                  <a:cubicBezTo>
                    <a:pt x="32" y="1"/>
                    <a:pt x="46" y="21"/>
                    <a:pt x="29" y="25"/>
                  </a:cubicBezTo>
                  <a:cubicBezTo>
                    <a:pt x="10" y="24"/>
                    <a:pt x="0" y="9"/>
                    <a:pt x="23" y="0"/>
                  </a:cubicBezTo>
                  <a:close/>
                </a:path>
              </a:pathLst>
            </a:custGeom>
            <a:solidFill>
              <a:schemeClr val="bg1"/>
            </a:solidFill>
            <a:ln w="0">
              <a:noFill/>
            </a:ln>
          </p:spPr>
          <p:style>
            <a:lnRef idx="0"/>
            <a:fillRef idx="0"/>
            <a:effectRef idx="0"/>
            <a:fontRef idx="minor"/>
          </p:style>
        </p:sp>
        <p:sp>
          <p:nvSpPr>
            <p:cNvPr id="544" name="Freeform 63"/>
            <p:cNvSpPr/>
            <p:nvPr/>
          </p:nvSpPr>
          <p:spPr>
            <a:xfrm rot="5400000">
              <a:off x="11480760" y="4072320"/>
              <a:ext cx="120960" cy="123840"/>
            </a:xfrm>
            <a:custGeom>
              <a:avLst/>
              <a:gdLst/>
              <a:ahLst/>
              <a:rect l="l" t="t" r="r" b="b"/>
              <a:pathLst>
                <a:path w="37" h="41">
                  <a:moveTo>
                    <a:pt x="24" y="4"/>
                  </a:moveTo>
                  <a:cubicBezTo>
                    <a:pt x="37" y="1"/>
                    <a:pt x="28" y="18"/>
                    <a:pt x="29" y="26"/>
                  </a:cubicBezTo>
                  <a:cubicBezTo>
                    <a:pt x="8" y="41"/>
                    <a:pt x="0" y="0"/>
                    <a:pt x="24" y="4"/>
                  </a:cubicBezTo>
                  <a:close/>
                </a:path>
              </a:pathLst>
            </a:custGeom>
            <a:solidFill>
              <a:schemeClr val="bg1"/>
            </a:solidFill>
            <a:ln w="0">
              <a:noFill/>
            </a:ln>
          </p:spPr>
          <p:style>
            <a:lnRef idx="0"/>
            <a:fillRef idx="0"/>
            <a:effectRef idx="0"/>
            <a:fontRef idx="minor"/>
          </p:style>
        </p:sp>
        <p:sp>
          <p:nvSpPr>
            <p:cNvPr id="545" name="Freeform 64"/>
            <p:cNvSpPr/>
            <p:nvPr/>
          </p:nvSpPr>
          <p:spPr>
            <a:xfrm rot="5400000">
              <a:off x="11448720" y="2665440"/>
              <a:ext cx="13716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1"/>
            </a:solidFill>
            <a:ln w="0">
              <a:noFill/>
            </a:ln>
          </p:spPr>
          <p:style>
            <a:lnRef idx="0"/>
            <a:fillRef idx="0"/>
            <a:effectRef idx="0"/>
            <a:fontRef idx="minor"/>
          </p:style>
        </p:sp>
        <p:sp>
          <p:nvSpPr>
            <p:cNvPr id="546" name="Freeform 65"/>
            <p:cNvSpPr/>
            <p:nvPr/>
          </p:nvSpPr>
          <p:spPr>
            <a:xfrm rot="5400000">
              <a:off x="11449440" y="3809520"/>
              <a:ext cx="120960" cy="78840"/>
            </a:xfrm>
            <a:custGeom>
              <a:avLst/>
              <a:gdLst/>
              <a:ahLst/>
              <a:rect l="l" t="t" r="r" b="b"/>
              <a:pathLst>
                <a:path w="37" h="26">
                  <a:moveTo>
                    <a:pt x="19" y="0"/>
                  </a:moveTo>
                  <a:cubicBezTo>
                    <a:pt x="31" y="1"/>
                    <a:pt x="37" y="23"/>
                    <a:pt x="22" y="26"/>
                  </a:cubicBezTo>
                  <a:cubicBezTo>
                    <a:pt x="2" y="26"/>
                    <a:pt x="0" y="0"/>
                    <a:pt x="19" y="0"/>
                  </a:cubicBezTo>
                  <a:close/>
                </a:path>
              </a:pathLst>
            </a:custGeom>
            <a:solidFill>
              <a:schemeClr val="bg1"/>
            </a:solidFill>
            <a:ln w="0">
              <a:noFill/>
            </a:ln>
          </p:spPr>
          <p:style>
            <a:lnRef idx="0"/>
            <a:fillRef idx="0"/>
            <a:effectRef idx="0"/>
            <a:fontRef idx="minor"/>
          </p:style>
        </p:sp>
        <p:sp>
          <p:nvSpPr>
            <p:cNvPr id="547" name="Freeform 66"/>
            <p:cNvSpPr/>
            <p:nvPr/>
          </p:nvSpPr>
          <p:spPr>
            <a:xfrm rot="5400000">
              <a:off x="11437200" y="5355720"/>
              <a:ext cx="130680" cy="111600"/>
            </a:xfrm>
            <a:custGeom>
              <a:avLst/>
              <a:gdLst/>
              <a:ahLst/>
              <a:rect l="l" t="t" r="r" b="b"/>
              <a:pathLst>
                <a:path w="40" h="37">
                  <a:moveTo>
                    <a:pt x="22" y="1"/>
                  </a:moveTo>
                  <a:cubicBezTo>
                    <a:pt x="36" y="0"/>
                    <a:pt x="40" y="8"/>
                    <a:pt x="40" y="18"/>
                  </a:cubicBezTo>
                  <a:cubicBezTo>
                    <a:pt x="27" y="37"/>
                    <a:pt x="0" y="14"/>
                    <a:pt x="22" y="1"/>
                  </a:cubicBezTo>
                  <a:close/>
                </a:path>
              </a:pathLst>
            </a:custGeom>
            <a:solidFill>
              <a:schemeClr val="bg1"/>
            </a:solidFill>
            <a:ln w="0">
              <a:noFill/>
            </a:ln>
          </p:spPr>
          <p:style>
            <a:lnRef idx="0"/>
            <a:fillRef idx="0"/>
            <a:effectRef idx="0"/>
            <a:fontRef idx="minor"/>
          </p:style>
        </p:sp>
        <p:sp>
          <p:nvSpPr>
            <p:cNvPr id="548" name="Freeform 67"/>
            <p:cNvSpPr/>
            <p:nvPr/>
          </p:nvSpPr>
          <p:spPr>
            <a:xfrm rot="5400000">
              <a:off x="11417400" y="4572000"/>
              <a:ext cx="157320" cy="118080"/>
            </a:xfrm>
            <a:custGeom>
              <a:avLst/>
              <a:gdLst/>
              <a:ahLst/>
              <a:rect l="l" t="t" r="r" b="b"/>
              <a:pathLst>
                <a:path w="48" h="39">
                  <a:moveTo>
                    <a:pt x="28" y="1"/>
                  </a:moveTo>
                  <a:cubicBezTo>
                    <a:pt x="39" y="0"/>
                    <a:pt x="43" y="5"/>
                    <a:pt x="46" y="11"/>
                  </a:cubicBezTo>
                  <a:cubicBezTo>
                    <a:pt x="48" y="39"/>
                    <a:pt x="0" y="17"/>
                    <a:pt x="28" y="1"/>
                  </a:cubicBezTo>
                  <a:close/>
                </a:path>
              </a:pathLst>
            </a:custGeom>
            <a:solidFill>
              <a:schemeClr val="bg1"/>
            </a:solidFill>
            <a:ln w="0">
              <a:noFill/>
            </a:ln>
          </p:spPr>
          <p:style>
            <a:lnRef idx="0"/>
            <a:fillRef idx="0"/>
            <a:effectRef idx="0"/>
            <a:fontRef idx="minor"/>
          </p:style>
        </p:sp>
        <p:sp>
          <p:nvSpPr>
            <p:cNvPr id="549" name="Freeform 68"/>
            <p:cNvSpPr/>
            <p:nvPr/>
          </p:nvSpPr>
          <p:spPr>
            <a:xfrm rot="5400000">
              <a:off x="11444400" y="3229200"/>
              <a:ext cx="114840" cy="123840"/>
            </a:xfrm>
            <a:custGeom>
              <a:avLst/>
              <a:gdLst/>
              <a:ahLst/>
              <a:rect l="l" t="t" r="r" b="b"/>
              <a:pathLst>
                <a:path w="35" h="41">
                  <a:moveTo>
                    <a:pt x="16" y="4"/>
                  </a:moveTo>
                  <a:cubicBezTo>
                    <a:pt x="35" y="5"/>
                    <a:pt x="32" y="0"/>
                    <a:pt x="33" y="15"/>
                  </a:cubicBezTo>
                  <a:cubicBezTo>
                    <a:pt x="34" y="41"/>
                    <a:pt x="0" y="23"/>
                    <a:pt x="16" y="4"/>
                  </a:cubicBezTo>
                  <a:close/>
                </a:path>
              </a:pathLst>
            </a:custGeom>
            <a:solidFill>
              <a:schemeClr val="bg1"/>
            </a:solidFill>
            <a:ln w="0">
              <a:noFill/>
            </a:ln>
          </p:spPr>
          <p:style>
            <a:lnRef idx="0"/>
            <a:fillRef idx="0"/>
            <a:effectRef idx="0"/>
            <a:fontRef idx="minor"/>
          </p:style>
        </p:sp>
        <p:sp>
          <p:nvSpPr>
            <p:cNvPr id="550" name="Freeform 69"/>
            <p:cNvSpPr/>
            <p:nvPr/>
          </p:nvSpPr>
          <p:spPr>
            <a:xfrm rot="5400000">
              <a:off x="11423880" y="5638320"/>
              <a:ext cx="144000" cy="111600"/>
            </a:xfrm>
            <a:custGeom>
              <a:avLst/>
              <a:gdLst/>
              <a:ahLst/>
              <a:rect l="l" t="t" r="r" b="b"/>
              <a:pathLst>
                <a:path w="44" h="37">
                  <a:moveTo>
                    <a:pt x="29" y="0"/>
                  </a:moveTo>
                  <a:cubicBezTo>
                    <a:pt x="36" y="2"/>
                    <a:pt x="44" y="12"/>
                    <a:pt x="42" y="21"/>
                  </a:cubicBezTo>
                  <a:cubicBezTo>
                    <a:pt x="25" y="37"/>
                    <a:pt x="0" y="7"/>
                    <a:pt x="29" y="0"/>
                  </a:cubicBezTo>
                  <a:close/>
                </a:path>
              </a:pathLst>
            </a:custGeom>
            <a:solidFill>
              <a:schemeClr val="bg1"/>
            </a:solidFill>
            <a:ln w="0">
              <a:noFill/>
            </a:ln>
          </p:spPr>
          <p:style>
            <a:lnRef idx="0"/>
            <a:fillRef idx="0"/>
            <a:effectRef idx="0"/>
            <a:fontRef idx="minor"/>
          </p:style>
        </p:sp>
        <p:sp>
          <p:nvSpPr>
            <p:cNvPr id="551" name="Freeform 70"/>
            <p:cNvSpPr/>
            <p:nvPr/>
          </p:nvSpPr>
          <p:spPr>
            <a:xfrm rot="5400000">
              <a:off x="11388240" y="622980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1"/>
            </a:solidFill>
            <a:ln w="0">
              <a:noFill/>
            </a:ln>
          </p:spPr>
          <p:style>
            <a:lnRef idx="0"/>
            <a:fillRef idx="0"/>
            <a:effectRef idx="0"/>
            <a:fontRef idx="minor"/>
          </p:style>
        </p:sp>
        <p:sp>
          <p:nvSpPr>
            <p:cNvPr id="552" name="Freeform 71"/>
            <p:cNvSpPr/>
            <p:nvPr/>
          </p:nvSpPr>
          <p:spPr>
            <a:xfrm rot="5400000">
              <a:off x="11435760" y="5117400"/>
              <a:ext cx="130680" cy="90360"/>
            </a:xfrm>
            <a:custGeom>
              <a:avLst/>
              <a:gdLst/>
              <a:ahLst/>
              <a:rect l="l" t="t" r="r" b="b"/>
              <a:pathLst>
                <a:path w="40" h="30">
                  <a:moveTo>
                    <a:pt x="22" y="0"/>
                  </a:moveTo>
                  <a:cubicBezTo>
                    <a:pt x="39" y="3"/>
                    <a:pt x="40" y="30"/>
                    <a:pt x="16" y="26"/>
                  </a:cubicBezTo>
                  <a:cubicBezTo>
                    <a:pt x="0" y="7"/>
                    <a:pt x="14" y="4"/>
                    <a:pt x="22" y="0"/>
                  </a:cubicBezTo>
                  <a:close/>
                </a:path>
              </a:pathLst>
            </a:custGeom>
            <a:solidFill>
              <a:schemeClr val="bg1"/>
            </a:solidFill>
            <a:ln w="0">
              <a:noFill/>
            </a:ln>
          </p:spPr>
          <p:style>
            <a:lnRef idx="0"/>
            <a:fillRef idx="0"/>
            <a:effectRef idx="0"/>
            <a:fontRef idx="minor"/>
          </p:style>
        </p:sp>
        <p:sp>
          <p:nvSpPr>
            <p:cNvPr id="553" name="Freeform 72"/>
            <p:cNvSpPr/>
            <p:nvPr/>
          </p:nvSpPr>
          <p:spPr>
            <a:xfrm rot="5400000">
              <a:off x="11432520" y="4890600"/>
              <a:ext cx="130680" cy="90360"/>
            </a:xfrm>
            <a:custGeom>
              <a:avLst/>
              <a:gdLst/>
              <a:ahLst/>
              <a:rect l="l" t="t" r="r" b="b"/>
              <a:pathLst>
                <a:path w="40" h="30">
                  <a:moveTo>
                    <a:pt x="22" y="0"/>
                  </a:moveTo>
                  <a:cubicBezTo>
                    <a:pt x="40" y="1"/>
                    <a:pt x="40" y="30"/>
                    <a:pt x="17" y="26"/>
                  </a:cubicBezTo>
                  <a:cubicBezTo>
                    <a:pt x="0" y="7"/>
                    <a:pt x="15" y="5"/>
                    <a:pt x="22" y="0"/>
                  </a:cubicBezTo>
                  <a:close/>
                </a:path>
              </a:pathLst>
            </a:custGeom>
            <a:solidFill>
              <a:schemeClr val="bg1"/>
            </a:solidFill>
            <a:ln w="0">
              <a:noFill/>
            </a:ln>
          </p:spPr>
          <p:style>
            <a:lnRef idx="0"/>
            <a:fillRef idx="0"/>
            <a:effectRef idx="0"/>
            <a:fontRef idx="minor"/>
          </p:style>
        </p:sp>
        <p:sp>
          <p:nvSpPr>
            <p:cNvPr id="554" name="Freeform 73"/>
            <p:cNvSpPr/>
            <p:nvPr/>
          </p:nvSpPr>
          <p:spPr>
            <a:xfrm rot="5400000">
              <a:off x="11437200" y="4391280"/>
              <a:ext cx="120960" cy="83520"/>
            </a:xfrm>
            <a:custGeom>
              <a:avLst/>
              <a:gdLst/>
              <a:ahLst/>
              <a:rect l="l" t="t"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w="0">
              <a:noFill/>
            </a:ln>
          </p:spPr>
          <p:style>
            <a:lnRef idx="0"/>
            <a:fillRef idx="0"/>
            <a:effectRef idx="0"/>
            <a:fontRef idx="minor"/>
          </p:style>
        </p:sp>
        <p:sp>
          <p:nvSpPr>
            <p:cNvPr id="555" name="Freeform 74"/>
            <p:cNvSpPr/>
            <p:nvPr/>
          </p:nvSpPr>
          <p:spPr>
            <a:xfrm rot="5400000">
              <a:off x="11405160" y="5971320"/>
              <a:ext cx="137160" cy="120240"/>
            </a:xfrm>
            <a:custGeom>
              <a:avLst/>
              <a:gdLst/>
              <a:ahLst/>
              <a:rect l="l" t="t" r="r" b="b"/>
              <a:pathLst>
                <a:path w="42" h="40">
                  <a:moveTo>
                    <a:pt x="19" y="0"/>
                  </a:moveTo>
                  <a:cubicBezTo>
                    <a:pt x="42" y="10"/>
                    <a:pt x="20" y="40"/>
                    <a:pt x="4" y="19"/>
                  </a:cubicBezTo>
                  <a:cubicBezTo>
                    <a:pt x="0" y="6"/>
                    <a:pt x="8" y="1"/>
                    <a:pt x="19" y="0"/>
                  </a:cubicBezTo>
                  <a:close/>
                </a:path>
              </a:pathLst>
            </a:custGeom>
            <a:solidFill>
              <a:schemeClr val="bg1"/>
            </a:solidFill>
            <a:ln w="0">
              <a:noFill/>
            </a:ln>
          </p:spPr>
          <p:style>
            <a:lnRef idx="0"/>
            <a:fillRef idx="0"/>
            <a:effectRef idx="0"/>
            <a:fontRef idx="minor"/>
          </p:style>
        </p:sp>
        <p:sp>
          <p:nvSpPr>
            <p:cNvPr id="556" name="Freeform 75"/>
            <p:cNvSpPr/>
            <p:nvPr/>
          </p:nvSpPr>
          <p:spPr>
            <a:xfrm rot="5400000">
              <a:off x="11499840" y="2425680"/>
              <a:ext cx="128160" cy="78120"/>
            </a:xfrm>
            <a:custGeom>
              <a:avLst/>
              <a:gdLst/>
              <a:ahLst/>
              <a:rect l="l" t="t" r="r" b="b"/>
              <a:pathLst>
                <a:path w="39" h="26">
                  <a:moveTo>
                    <a:pt x="23" y="0"/>
                  </a:moveTo>
                  <a:cubicBezTo>
                    <a:pt x="39" y="3"/>
                    <a:pt x="34" y="25"/>
                    <a:pt x="19" y="26"/>
                  </a:cubicBezTo>
                  <a:cubicBezTo>
                    <a:pt x="0" y="19"/>
                    <a:pt x="7" y="3"/>
                    <a:pt x="23" y="0"/>
                  </a:cubicBezTo>
                  <a:close/>
                </a:path>
              </a:pathLst>
            </a:custGeom>
            <a:solidFill>
              <a:schemeClr val="bg1"/>
            </a:solidFill>
            <a:ln w="0">
              <a:noFill/>
            </a:ln>
          </p:spPr>
          <p:style>
            <a:lnRef idx="0"/>
            <a:fillRef idx="0"/>
            <a:effectRef idx="0"/>
            <a:fontRef idx="minor"/>
          </p:style>
        </p:sp>
        <p:sp>
          <p:nvSpPr>
            <p:cNvPr id="557" name="Freeform 77"/>
            <p:cNvSpPr/>
            <p:nvPr/>
          </p:nvSpPr>
          <p:spPr>
            <a:xfrm rot="5400000">
              <a:off x="11405520" y="3589920"/>
              <a:ext cx="151200" cy="74880"/>
            </a:xfrm>
            <a:custGeom>
              <a:avLst/>
              <a:gdLst/>
              <a:ahLst/>
              <a:rect l="l" t="t" r="r" b="b"/>
              <a:pathLst>
                <a:path w="46" h="25">
                  <a:moveTo>
                    <a:pt x="23" y="0"/>
                  </a:moveTo>
                  <a:cubicBezTo>
                    <a:pt x="33" y="1"/>
                    <a:pt x="46" y="21"/>
                    <a:pt x="29" y="25"/>
                  </a:cubicBezTo>
                  <a:cubicBezTo>
                    <a:pt x="10" y="23"/>
                    <a:pt x="0" y="9"/>
                    <a:pt x="23" y="0"/>
                  </a:cubicBezTo>
                  <a:close/>
                </a:path>
              </a:pathLst>
            </a:custGeom>
            <a:solidFill>
              <a:schemeClr val="bg1"/>
            </a:solidFill>
            <a:ln w="0">
              <a:noFill/>
            </a:ln>
          </p:spPr>
          <p:style>
            <a:lnRef idx="0"/>
            <a:fillRef idx="0"/>
            <a:effectRef idx="0"/>
            <a:fontRef idx="minor"/>
          </p:style>
        </p:sp>
        <p:sp>
          <p:nvSpPr>
            <p:cNvPr id="558" name="Freeform 85"/>
            <p:cNvSpPr/>
            <p:nvPr/>
          </p:nvSpPr>
          <p:spPr>
            <a:xfrm rot="5400000">
              <a:off x="11391840" y="641772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1"/>
            </a:solidFill>
            <a:ln w="0">
              <a:noFill/>
            </a:ln>
          </p:spPr>
          <p:style>
            <a:lnRef idx="0"/>
            <a:fillRef idx="0"/>
            <a:effectRef idx="0"/>
            <a:fontRef idx="minor"/>
          </p:style>
        </p:sp>
        <p:sp>
          <p:nvSpPr>
            <p:cNvPr id="559" name="Freeform 87"/>
            <p:cNvSpPr/>
            <p:nvPr/>
          </p:nvSpPr>
          <p:spPr>
            <a:xfrm rot="5400000">
              <a:off x="11416320" y="667224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1"/>
            </a:solidFill>
            <a:ln w="0">
              <a:noFill/>
            </a:ln>
          </p:spPr>
          <p:style>
            <a:lnRef idx="0"/>
            <a:fillRef idx="0"/>
            <a:effectRef idx="0"/>
            <a:fontRef idx="minor"/>
          </p:style>
        </p:sp>
        <p:sp>
          <p:nvSpPr>
            <p:cNvPr id="560" name="Freeform 88"/>
            <p:cNvSpPr/>
            <p:nvPr/>
          </p:nvSpPr>
          <p:spPr>
            <a:xfrm rot="5400000">
              <a:off x="11479680" y="5687280"/>
              <a:ext cx="5760" cy="6120"/>
            </a:xfrm>
            <a:custGeom>
              <a:avLst/>
              <a:gdLst/>
              <a:ahLst/>
              <a:rect l="l" t="t" r="r" b="b"/>
              <a:pathLst>
                <a:path w="2" h="2">
                  <a:moveTo>
                    <a:pt x="0" y="0"/>
                  </a:moveTo>
                  <a:cubicBezTo>
                    <a:pt x="1" y="0"/>
                    <a:pt x="1" y="1"/>
                    <a:pt x="2" y="2"/>
                  </a:cubicBezTo>
                  <a:cubicBezTo>
                    <a:pt x="1" y="2"/>
                    <a:pt x="0" y="1"/>
                    <a:pt x="0" y="0"/>
                  </a:cubicBezTo>
                  <a:close/>
                </a:path>
              </a:pathLst>
            </a:custGeom>
            <a:solidFill>
              <a:schemeClr val="bg1"/>
            </a:solidFill>
            <a:ln w="0">
              <a:noFill/>
            </a:ln>
          </p:spPr>
          <p:style>
            <a:lnRef idx="0"/>
            <a:fillRef idx="0"/>
            <a:effectRef idx="0"/>
            <a:fontRef idx="minor"/>
          </p:style>
        </p:sp>
        <p:sp>
          <p:nvSpPr>
            <p:cNvPr id="561" name="Freeform 136"/>
            <p:cNvSpPr/>
            <p:nvPr/>
          </p:nvSpPr>
          <p:spPr>
            <a:xfrm rot="5400000">
              <a:off x="11738520" y="6157800"/>
              <a:ext cx="12708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1"/>
            </a:solidFill>
            <a:ln w="0">
              <a:noFill/>
            </a:ln>
          </p:spPr>
          <p:style>
            <a:lnRef idx="0"/>
            <a:fillRef idx="0"/>
            <a:effectRef idx="0"/>
            <a:fontRef idx="minor"/>
          </p:style>
        </p:sp>
        <p:grpSp>
          <p:nvGrpSpPr>
            <p:cNvPr id="562" name="Group 68"/>
            <p:cNvGrpSpPr/>
            <p:nvPr/>
          </p:nvGrpSpPr>
          <p:grpSpPr>
            <a:xfrm>
              <a:off x="11130480" y="59040"/>
              <a:ext cx="226080" cy="6791040"/>
              <a:chOff x="11130480" y="59040"/>
              <a:chExt cx="226080" cy="6791040"/>
            </a:xfrm>
          </p:grpSpPr>
          <p:sp>
            <p:nvSpPr>
              <p:cNvPr id="563" name="Freeform 105"/>
              <p:cNvSpPr/>
              <p:nvPr/>
            </p:nvSpPr>
            <p:spPr>
              <a:xfrm rot="5400000">
                <a:off x="11239920" y="1965240"/>
                <a:ext cx="14040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1"/>
              </a:solidFill>
              <a:ln w="0">
                <a:noFill/>
              </a:ln>
            </p:spPr>
            <p:style>
              <a:lnRef idx="0"/>
              <a:fillRef idx="0"/>
              <a:effectRef idx="0"/>
              <a:fontRef idx="minor"/>
            </p:style>
          </p:sp>
          <p:sp>
            <p:nvSpPr>
              <p:cNvPr id="564" name="Freeform 106"/>
              <p:cNvSpPr/>
              <p:nvPr/>
            </p:nvSpPr>
            <p:spPr>
              <a:xfrm rot="5400000">
                <a:off x="11229480" y="57240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1"/>
              </a:solidFill>
              <a:ln w="0">
                <a:noFill/>
              </a:ln>
            </p:spPr>
            <p:style>
              <a:lnRef idx="0"/>
              <a:fillRef idx="0"/>
              <a:effectRef idx="0"/>
              <a:fontRef idx="minor"/>
            </p:style>
          </p:sp>
          <p:sp>
            <p:nvSpPr>
              <p:cNvPr id="565" name="Freeform 107"/>
              <p:cNvSpPr/>
              <p:nvPr/>
            </p:nvSpPr>
            <p:spPr>
              <a:xfrm rot="5400000">
                <a:off x="11215080" y="225216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1"/>
              </a:solidFill>
              <a:ln w="0">
                <a:noFill/>
              </a:ln>
            </p:spPr>
            <p:style>
              <a:lnRef idx="0"/>
              <a:fillRef idx="0"/>
              <a:effectRef idx="0"/>
              <a:fontRef idx="minor"/>
            </p:style>
          </p:sp>
          <p:sp>
            <p:nvSpPr>
              <p:cNvPr id="566" name="Freeform 108"/>
              <p:cNvSpPr/>
              <p:nvPr/>
            </p:nvSpPr>
            <p:spPr>
              <a:xfrm rot="5400000">
                <a:off x="11226960" y="118188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1"/>
              </a:solidFill>
              <a:ln w="0">
                <a:noFill/>
              </a:ln>
            </p:spPr>
            <p:style>
              <a:lnRef idx="0"/>
              <a:fillRef idx="0"/>
              <a:effectRef idx="0"/>
              <a:fontRef idx="minor"/>
            </p:style>
          </p:sp>
          <p:sp>
            <p:nvSpPr>
              <p:cNvPr id="567" name="Freeform 109"/>
              <p:cNvSpPr/>
              <p:nvPr/>
            </p:nvSpPr>
            <p:spPr>
              <a:xfrm rot="5400000">
                <a:off x="11210400" y="168336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1"/>
              </a:solidFill>
              <a:ln w="0">
                <a:noFill/>
              </a:ln>
            </p:spPr>
            <p:style>
              <a:lnRef idx="0"/>
              <a:fillRef idx="0"/>
              <a:effectRef idx="0"/>
              <a:fontRef idx="minor"/>
            </p:style>
          </p:sp>
          <p:sp>
            <p:nvSpPr>
              <p:cNvPr id="568" name="Freeform 110"/>
              <p:cNvSpPr/>
              <p:nvPr/>
            </p:nvSpPr>
            <p:spPr>
              <a:xfrm rot="5400000">
                <a:off x="11207160" y="32436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1"/>
              </a:solidFill>
              <a:ln w="0">
                <a:noFill/>
              </a:ln>
            </p:spPr>
            <p:style>
              <a:lnRef idx="0"/>
              <a:fillRef idx="0"/>
              <a:effectRef idx="0"/>
              <a:fontRef idx="minor"/>
            </p:style>
          </p:sp>
          <p:sp>
            <p:nvSpPr>
              <p:cNvPr id="569" name="Freeform 111"/>
              <p:cNvSpPr/>
              <p:nvPr/>
            </p:nvSpPr>
            <p:spPr>
              <a:xfrm rot="5400000">
                <a:off x="11208240" y="141192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1"/>
              </a:solidFill>
              <a:ln w="0">
                <a:noFill/>
              </a:ln>
            </p:spPr>
            <p:style>
              <a:lnRef idx="0"/>
              <a:fillRef idx="0"/>
              <a:effectRef idx="0"/>
              <a:fontRef idx="minor"/>
            </p:style>
          </p:sp>
          <p:sp>
            <p:nvSpPr>
              <p:cNvPr id="570" name="Freeform 112"/>
              <p:cNvSpPr/>
              <p:nvPr/>
            </p:nvSpPr>
            <p:spPr>
              <a:xfrm rot="5400000">
                <a:off x="11217960" y="89316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1"/>
              </a:solidFill>
              <a:ln w="0">
                <a:noFill/>
              </a:ln>
            </p:spPr>
            <p:style>
              <a:lnRef idx="0"/>
              <a:fillRef idx="0"/>
              <a:effectRef idx="0"/>
              <a:fontRef idx="minor"/>
            </p:style>
          </p:sp>
          <p:sp>
            <p:nvSpPr>
              <p:cNvPr id="571" name="Freeform 91"/>
              <p:cNvSpPr/>
              <p:nvPr/>
            </p:nvSpPr>
            <p:spPr>
              <a:xfrm rot="5400000">
                <a:off x="11218320" y="2747160"/>
                <a:ext cx="11844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1"/>
              </a:solidFill>
              <a:ln w="0">
                <a:noFill/>
              </a:ln>
            </p:spPr>
            <p:style>
              <a:lnRef idx="0"/>
              <a:fillRef idx="0"/>
              <a:effectRef idx="0"/>
              <a:fontRef idx="minor"/>
            </p:style>
          </p:sp>
          <p:sp>
            <p:nvSpPr>
              <p:cNvPr id="572" name="Freeform 92"/>
              <p:cNvSpPr/>
              <p:nvPr/>
            </p:nvSpPr>
            <p:spPr>
              <a:xfrm rot="5400000">
                <a:off x="11197440" y="247176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1"/>
              </a:solidFill>
              <a:ln w="0">
                <a:noFill/>
              </a:ln>
            </p:spPr>
            <p:style>
              <a:lnRef idx="0"/>
              <a:fillRef idx="0"/>
              <a:effectRef idx="0"/>
              <a:fontRef idx="minor"/>
            </p:style>
          </p:sp>
          <p:sp>
            <p:nvSpPr>
              <p:cNvPr id="573" name="Freeform 93"/>
              <p:cNvSpPr/>
              <p:nvPr/>
            </p:nvSpPr>
            <p:spPr>
              <a:xfrm rot="5400000">
                <a:off x="11207520" y="3268440"/>
                <a:ext cx="12708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1"/>
              </a:solidFill>
              <a:ln w="0">
                <a:noFill/>
              </a:ln>
            </p:spPr>
            <p:style>
              <a:lnRef idx="0"/>
              <a:fillRef idx="0"/>
              <a:effectRef idx="0"/>
              <a:fontRef idx="minor"/>
            </p:style>
          </p:sp>
          <p:sp>
            <p:nvSpPr>
              <p:cNvPr id="574" name="Freeform 94"/>
              <p:cNvSpPr/>
              <p:nvPr/>
            </p:nvSpPr>
            <p:spPr>
              <a:xfrm rot="5400000">
                <a:off x="11162160" y="539172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1"/>
              </a:solidFill>
              <a:ln w="0">
                <a:noFill/>
              </a:ln>
            </p:spPr>
            <p:style>
              <a:lnRef idx="0"/>
              <a:fillRef idx="0"/>
              <a:effectRef idx="0"/>
              <a:fontRef idx="minor"/>
            </p:style>
          </p:sp>
          <p:sp>
            <p:nvSpPr>
              <p:cNvPr id="575" name="Freeform 95"/>
              <p:cNvSpPr/>
              <p:nvPr/>
            </p:nvSpPr>
            <p:spPr>
              <a:xfrm rot="5400000">
                <a:off x="11180880" y="3039120"/>
                <a:ext cx="11736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1"/>
              </a:solidFill>
              <a:ln w="0">
                <a:noFill/>
              </a:ln>
            </p:spPr>
            <p:style>
              <a:lnRef idx="0"/>
              <a:fillRef idx="0"/>
              <a:effectRef idx="0"/>
              <a:fontRef idx="minor"/>
            </p:style>
          </p:sp>
          <p:sp>
            <p:nvSpPr>
              <p:cNvPr id="576" name="Freeform 96"/>
              <p:cNvSpPr/>
              <p:nvPr/>
            </p:nvSpPr>
            <p:spPr>
              <a:xfrm rot="5400000">
                <a:off x="11146320" y="3558960"/>
                <a:ext cx="14688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1"/>
              </a:solidFill>
              <a:ln w="0">
                <a:noFill/>
              </a:ln>
            </p:spPr>
            <p:style>
              <a:lnRef idx="0"/>
              <a:fillRef idx="0"/>
              <a:effectRef idx="0"/>
              <a:fontRef idx="minor"/>
            </p:style>
          </p:sp>
          <p:sp>
            <p:nvSpPr>
              <p:cNvPr id="577" name="Freeform 97"/>
              <p:cNvSpPr/>
              <p:nvPr/>
            </p:nvSpPr>
            <p:spPr>
              <a:xfrm rot="5400000">
                <a:off x="11115360" y="476748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1"/>
              </a:solidFill>
              <a:ln w="0">
                <a:noFill/>
              </a:ln>
            </p:spPr>
            <p:style>
              <a:lnRef idx="0"/>
              <a:fillRef idx="0"/>
              <a:effectRef idx="0"/>
              <a:fontRef idx="minor"/>
            </p:style>
          </p:sp>
          <p:sp>
            <p:nvSpPr>
              <p:cNvPr id="578" name="Freeform 98"/>
              <p:cNvSpPr/>
              <p:nvPr/>
            </p:nvSpPr>
            <p:spPr>
              <a:xfrm rot="5400000">
                <a:off x="11157840" y="4249080"/>
                <a:ext cx="14760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1"/>
              </a:solidFill>
              <a:ln w="0">
                <a:noFill/>
              </a:ln>
            </p:spPr>
            <p:style>
              <a:lnRef idx="0"/>
              <a:fillRef idx="0"/>
              <a:effectRef idx="0"/>
              <a:fontRef idx="minor"/>
            </p:style>
          </p:sp>
          <p:sp>
            <p:nvSpPr>
              <p:cNvPr id="579" name="Freeform 99"/>
              <p:cNvSpPr/>
              <p:nvPr/>
            </p:nvSpPr>
            <p:spPr>
              <a:xfrm rot="5400000">
                <a:off x="11100960" y="451152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1"/>
              </a:solidFill>
              <a:ln w="0">
                <a:noFill/>
              </a:ln>
            </p:spPr>
            <p:style>
              <a:lnRef idx="0"/>
              <a:fillRef idx="0"/>
              <a:effectRef idx="0"/>
              <a:fontRef idx="minor"/>
            </p:style>
          </p:sp>
          <p:sp>
            <p:nvSpPr>
              <p:cNvPr id="580" name="Freeform 100"/>
              <p:cNvSpPr/>
              <p:nvPr/>
            </p:nvSpPr>
            <p:spPr>
              <a:xfrm rot="5400000">
                <a:off x="11160360" y="3877560"/>
                <a:ext cx="12816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1"/>
              </a:solidFill>
              <a:ln w="0">
                <a:noFill/>
              </a:ln>
            </p:spPr>
            <p:style>
              <a:lnRef idx="0"/>
              <a:fillRef idx="0"/>
              <a:effectRef idx="0"/>
              <a:fontRef idx="minor"/>
            </p:style>
          </p:sp>
          <p:sp>
            <p:nvSpPr>
              <p:cNvPr id="581" name="Freeform 101"/>
              <p:cNvSpPr/>
              <p:nvPr/>
            </p:nvSpPr>
            <p:spPr>
              <a:xfrm rot="5400000">
                <a:off x="11154960" y="512640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1"/>
              </a:solidFill>
              <a:ln w="0">
                <a:noFill/>
              </a:ln>
            </p:spPr>
            <p:style>
              <a:lnRef idx="0"/>
              <a:fillRef idx="0"/>
              <a:effectRef idx="0"/>
              <a:fontRef idx="minor"/>
            </p:style>
          </p:sp>
          <p:sp>
            <p:nvSpPr>
              <p:cNvPr id="582" name="Freeform 102"/>
              <p:cNvSpPr/>
              <p:nvPr/>
            </p:nvSpPr>
            <p:spPr>
              <a:xfrm rot="5400000">
                <a:off x="11150280" y="575028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1"/>
              </a:solidFill>
              <a:ln w="0">
                <a:noFill/>
              </a:ln>
            </p:spPr>
            <p:style>
              <a:lnRef idx="0"/>
              <a:fillRef idx="0"/>
              <a:effectRef idx="0"/>
              <a:fontRef idx="minor"/>
            </p:style>
          </p:sp>
          <p:sp>
            <p:nvSpPr>
              <p:cNvPr id="583" name="Freeform 103"/>
              <p:cNvSpPr/>
              <p:nvPr/>
            </p:nvSpPr>
            <p:spPr>
              <a:xfrm rot="5400000">
                <a:off x="11134080" y="595728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1"/>
              </a:solidFill>
              <a:ln w="0">
                <a:noFill/>
              </a:ln>
            </p:spPr>
            <p:style>
              <a:lnRef idx="0"/>
              <a:fillRef idx="0"/>
              <a:effectRef idx="0"/>
              <a:fontRef idx="minor"/>
            </p:style>
          </p:sp>
          <p:sp>
            <p:nvSpPr>
              <p:cNvPr id="584" name="Freeform 104"/>
              <p:cNvSpPr/>
              <p:nvPr/>
            </p:nvSpPr>
            <p:spPr>
              <a:xfrm rot="5400000">
                <a:off x="11249640" y="244764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1"/>
              </a:solidFill>
              <a:ln w="0">
                <a:noFill/>
              </a:ln>
            </p:spPr>
            <p:style>
              <a:lnRef idx="0"/>
              <a:fillRef idx="0"/>
              <a:effectRef idx="0"/>
              <a:fontRef idx="minor"/>
            </p:style>
          </p:sp>
          <p:sp>
            <p:nvSpPr>
              <p:cNvPr id="585" name="Freeform 113"/>
              <p:cNvSpPr/>
              <p:nvPr/>
            </p:nvSpPr>
            <p:spPr>
              <a:xfrm rot="5400000">
                <a:off x="11201040" y="483552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1"/>
              </a:solidFill>
              <a:ln w="0">
                <a:noFill/>
              </a:ln>
            </p:spPr>
            <p:style>
              <a:lnRef idx="0"/>
              <a:fillRef idx="0"/>
              <a:effectRef idx="0"/>
              <a:fontRef idx="minor"/>
            </p:style>
          </p:sp>
          <p:sp>
            <p:nvSpPr>
              <p:cNvPr id="586" name="Freeform 114"/>
              <p:cNvSpPr/>
              <p:nvPr/>
            </p:nvSpPr>
            <p:spPr>
              <a:xfrm rot="5400000">
                <a:off x="11204280" y="360144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1"/>
              </a:solidFill>
              <a:ln w="0">
                <a:noFill/>
              </a:ln>
            </p:spPr>
            <p:style>
              <a:lnRef idx="0"/>
              <a:fillRef idx="0"/>
              <a:effectRef idx="0"/>
              <a:fontRef idx="minor"/>
            </p:style>
          </p:sp>
          <p:sp>
            <p:nvSpPr>
              <p:cNvPr id="587" name="Freeform 115"/>
              <p:cNvSpPr/>
              <p:nvPr/>
            </p:nvSpPr>
            <p:spPr>
              <a:xfrm rot="5400000">
                <a:off x="11198520" y="426456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1"/>
              </a:solidFill>
              <a:ln w="0">
                <a:noFill/>
              </a:ln>
            </p:spPr>
            <p:style>
              <a:lnRef idx="0"/>
              <a:fillRef idx="0"/>
              <a:effectRef idx="0"/>
              <a:fontRef idx="minor"/>
            </p:style>
          </p:sp>
          <p:sp>
            <p:nvSpPr>
              <p:cNvPr id="588" name="Freeform 117"/>
              <p:cNvSpPr/>
              <p:nvPr/>
            </p:nvSpPr>
            <p:spPr>
              <a:xfrm rot="5400000">
                <a:off x="11185920" y="600120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1"/>
              </a:solidFill>
              <a:ln w="0">
                <a:noFill/>
              </a:ln>
            </p:spPr>
            <p:style>
              <a:lnRef idx="0"/>
              <a:fillRef idx="0"/>
              <a:effectRef idx="0"/>
              <a:fontRef idx="minor"/>
            </p:style>
          </p:sp>
          <p:sp>
            <p:nvSpPr>
              <p:cNvPr id="589" name="Freeform 118"/>
              <p:cNvSpPr/>
              <p:nvPr/>
            </p:nvSpPr>
            <p:spPr>
              <a:xfrm rot="5400000">
                <a:off x="11169360" y="673668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1"/>
              </a:solidFill>
              <a:ln w="0">
                <a:noFill/>
              </a:ln>
            </p:spPr>
            <p:style>
              <a:lnRef idx="0"/>
              <a:fillRef idx="0"/>
              <a:effectRef idx="0"/>
              <a:fontRef idx="minor"/>
            </p:style>
          </p:sp>
          <p:sp>
            <p:nvSpPr>
              <p:cNvPr id="590" name="Freeform 119"/>
              <p:cNvSpPr/>
              <p:nvPr/>
            </p:nvSpPr>
            <p:spPr>
              <a:xfrm rot="5400000">
                <a:off x="11142000" y="622152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1"/>
              </a:solidFill>
              <a:ln w="0">
                <a:noFill/>
              </a:ln>
            </p:spPr>
            <p:style>
              <a:lnRef idx="0"/>
              <a:fillRef idx="0"/>
              <a:effectRef idx="0"/>
              <a:fontRef idx="minor"/>
            </p:style>
          </p:sp>
          <p:sp>
            <p:nvSpPr>
              <p:cNvPr id="591" name="Freeform 145"/>
              <p:cNvSpPr/>
              <p:nvPr/>
            </p:nvSpPr>
            <p:spPr>
              <a:xfrm rot="5400000">
                <a:off x="11179440" y="649620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1"/>
              </a:solidFill>
              <a:ln w="0">
                <a:noFill/>
              </a:ln>
            </p:spPr>
            <p:style>
              <a:lnRef idx="0"/>
              <a:fillRef idx="0"/>
              <a:effectRef idx="0"/>
              <a:fontRef idx="minor"/>
            </p:style>
          </p:sp>
          <p:sp>
            <p:nvSpPr>
              <p:cNvPr id="592" name="Freeform 8"/>
              <p:cNvSpPr/>
              <p:nvPr/>
            </p:nvSpPr>
            <p:spPr>
              <a:xfrm rot="5400000">
                <a:off x="11242800" y="8028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1"/>
              </a:solidFill>
              <a:ln w="0">
                <a:noFill/>
              </a:ln>
            </p:spPr>
            <p:style>
              <a:lnRef idx="0"/>
              <a:fillRef idx="0"/>
              <a:effectRef idx="0"/>
              <a:fontRef idx="minor"/>
            </p:style>
          </p:sp>
        </p:grpSp>
        <p:sp>
          <p:nvSpPr>
            <p:cNvPr id="593" name="Freeform 105"/>
            <p:cNvSpPr/>
            <p:nvPr/>
          </p:nvSpPr>
          <p:spPr>
            <a:xfrm rot="16200000">
              <a:off x="10876320" y="5010840"/>
              <a:ext cx="14040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1"/>
            </a:solidFill>
            <a:ln w="0">
              <a:noFill/>
            </a:ln>
          </p:spPr>
          <p:style>
            <a:lnRef idx="0"/>
            <a:fillRef idx="0"/>
            <a:effectRef idx="0"/>
            <a:fontRef idx="minor"/>
          </p:style>
        </p:sp>
        <p:sp>
          <p:nvSpPr>
            <p:cNvPr id="594" name="Freeform 106"/>
            <p:cNvSpPr/>
            <p:nvPr/>
          </p:nvSpPr>
          <p:spPr>
            <a:xfrm rot="16200000">
              <a:off x="10893240" y="639972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1"/>
            </a:solidFill>
            <a:ln w="0">
              <a:noFill/>
            </a:ln>
          </p:spPr>
          <p:style>
            <a:lnRef idx="0"/>
            <a:fillRef idx="0"/>
            <a:effectRef idx="0"/>
            <a:fontRef idx="minor"/>
          </p:style>
        </p:sp>
        <p:sp>
          <p:nvSpPr>
            <p:cNvPr id="595" name="Freeform 107"/>
            <p:cNvSpPr/>
            <p:nvPr/>
          </p:nvSpPr>
          <p:spPr>
            <a:xfrm rot="16200000">
              <a:off x="10887840" y="473508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1"/>
            </a:solidFill>
            <a:ln w="0">
              <a:noFill/>
            </a:ln>
          </p:spPr>
          <p:style>
            <a:lnRef idx="0"/>
            <a:fillRef idx="0"/>
            <a:effectRef idx="0"/>
            <a:fontRef idx="minor"/>
          </p:style>
        </p:sp>
        <p:sp>
          <p:nvSpPr>
            <p:cNvPr id="596" name="Freeform 108"/>
            <p:cNvSpPr/>
            <p:nvPr/>
          </p:nvSpPr>
          <p:spPr>
            <a:xfrm rot="16200000">
              <a:off x="10908720" y="579636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1"/>
            </a:solidFill>
            <a:ln w="0">
              <a:noFill/>
            </a:ln>
          </p:spPr>
          <p:style>
            <a:lnRef idx="0"/>
            <a:fillRef idx="0"/>
            <a:effectRef idx="0"/>
            <a:fontRef idx="minor"/>
          </p:style>
        </p:sp>
        <p:sp>
          <p:nvSpPr>
            <p:cNvPr id="597" name="Freeform 109"/>
            <p:cNvSpPr/>
            <p:nvPr/>
          </p:nvSpPr>
          <p:spPr>
            <a:xfrm rot="16200000">
              <a:off x="10892880" y="530064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1"/>
            </a:solidFill>
            <a:ln w="0">
              <a:noFill/>
            </a:ln>
          </p:spPr>
          <p:style>
            <a:lnRef idx="0"/>
            <a:fillRef idx="0"/>
            <a:effectRef idx="0"/>
            <a:fontRef idx="minor"/>
          </p:style>
        </p:sp>
        <p:sp>
          <p:nvSpPr>
            <p:cNvPr id="598" name="Freeform 110"/>
            <p:cNvSpPr/>
            <p:nvPr/>
          </p:nvSpPr>
          <p:spPr>
            <a:xfrm rot="16200000">
              <a:off x="10970280" y="665424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1"/>
            </a:solidFill>
            <a:ln w="0">
              <a:noFill/>
            </a:ln>
          </p:spPr>
          <p:style>
            <a:lnRef idx="0"/>
            <a:fillRef idx="0"/>
            <a:effectRef idx="0"/>
            <a:fontRef idx="minor"/>
          </p:style>
        </p:sp>
        <p:sp>
          <p:nvSpPr>
            <p:cNvPr id="599" name="Freeform 111"/>
            <p:cNvSpPr/>
            <p:nvPr/>
          </p:nvSpPr>
          <p:spPr>
            <a:xfrm rot="16200000">
              <a:off x="10917720" y="556956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1"/>
            </a:solidFill>
            <a:ln w="0">
              <a:noFill/>
            </a:ln>
          </p:spPr>
          <p:style>
            <a:lnRef idx="0"/>
            <a:fillRef idx="0"/>
            <a:effectRef idx="0"/>
            <a:fontRef idx="minor"/>
          </p:style>
        </p:sp>
        <p:sp>
          <p:nvSpPr>
            <p:cNvPr id="600" name="Freeform 112"/>
            <p:cNvSpPr/>
            <p:nvPr/>
          </p:nvSpPr>
          <p:spPr>
            <a:xfrm rot="16200000">
              <a:off x="10921680" y="609408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1"/>
            </a:solidFill>
            <a:ln w="0">
              <a:noFill/>
            </a:ln>
          </p:spPr>
          <p:style>
            <a:lnRef idx="0"/>
            <a:fillRef idx="0"/>
            <a:effectRef idx="0"/>
            <a:fontRef idx="minor"/>
          </p:style>
        </p:sp>
        <p:sp>
          <p:nvSpPr>
            <p:cNvPr id="601" name="Freeform 91"/>
            <p:cNvSpPr/>
            <p:nvPr/>
          </p:nvSpPr>
          <p:spPr>
            <a:xfrm rot="16200000">
              <a:off x="10919880" y="4240080"/>
              <a:ext cx="11844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1"/>
            </a:solidFill>
            <a:ln w="0">
              <a:noFill/>
            </a:ln>
          </p:spPr>
          <p:style>
            <a:lnRef idx="0"/>
            <a:fillRef idx="0"/>
            <a:effectRef idx="0"/>
            <a:fontRef idx="minor"/>
          </p:style>
        </p:sp>
        <p:sp>
          <p:nvSpPr>
            <p:cNvPr id="602" name="Freeform 92"/>
            <p:cNvSpPr/>
            <p:nvPr/>
          </p:nvSpPr>
          <p:spPr>
            <a:xfrm rot="16200000">
              <a:off x="10918800" y="449424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1"/>
            </a:solidFill>
            <a:ln w="0">
              <a:noFill/>
            </a:ln>
          </p:spPr>
          <p:style>
            <a:lnRef idx="0"/>
            <a:fillRef idx="0"/>
            <a:effectRef idx="0"/>
            <a:fontRef idx="minor"/>
          </p:style>
        </p:sp>
        <p:sp>
          <p:nvSpPr>
            <p:cNvPr id="603" name="Freeform 93"/>
            <p:cNvSpPr/>
            <p:nvPr/>
          </p:nvSpPr>
          <p:spPr>
            <a:xfrm rot="16200000">
              <a:off x="10922760" y="3721680"/>
              <a:ext cx="12708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1"/>
            </a:solidFill>
            <a:ln w="0">
              <a:noFill/>
            </a:ln>
          </p:spPr>
          <p:style>
            <a:lnRef idx="0"/>
            <a:fillRef idx="0"/>
            <a:effectRef idx="0"/>
            <a:fontRef idx="minor"/>
          </p:style>
        </p:sp>
        <p:sp>
          <p:nvSpPr>
            <p:cNvPr id="604" name="Freeform 94"/>
            <p:cNvSpPr/>
            <p:nvPr/>
          </p:nvSpPr>
          <p:spPr>
            <a:xfrm rot="16200000">
              <a:off x="10944720" y="152676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1"/>
            </a:solidFill>
            <a:ln w="0">
              <a:noFill/>
            </a:ln>
          </p:spPr>
          <p:style>
            <a:lnRef idx="0"/>
            <a:fillRef idx="0"/>
            <a:effectRef idx="0"/>
            <a:fontRef idx="minor"/>
          </p:style>
        </p:sp>
        <p:sp>
          <p:nvSpPr>
            <p:cNvPr id="605" name="Freeform 95"/>
            <p:cNvSpPr/>
            <p:nvPr/>
          </p:nvSpPr>
          <p:spPr>
            <a:xfrm rot="16200000">
              <a:off x="10959120" y="3948480"/>
              <a:ext cx="11736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1"/>
            </a:solidFill>
            <a:ln w="0">
              <a:noFill/>
            </a:ln>
          </p:spPr>
          <p:style>
            <a:lnRef idx="0"/>
            <a:fillRef idx="0"/>
            <a:effectRef idx="0"/>
            <a:fontRef idx="minor"/>
          </p:style>
        </p:sp>
        <p:sp>
          <p:nvSpPr>
            <p:cNvPr id="606" name="Freeform 96"/>
            <p:cNvSpPr/>
            <p:nvPr/>
          </p:nvSpPr>
          <p:spPr>
            <a:xfrm rot="16200000">
              <a:off x="10964160" y="3402000"/>
              <a:ext cx="14688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1"/>
            </a:solidFill>
            <a:ln w="0">
              <a:noFill/>
            </a:ln>
          </p:spPr>
          <p:style>
            <a:lnRef idx="0"/>
            <a:fillRef idx="0"/>
            <a:effectRef idx="0"/>
            <a:fontRef idx="minor"/>
          </p:style>
        </p:sp>
        <p:sp>
          <p:nvSpPr>
            <p:cNvPr id="607" name="Freeform 97"/>
            <p:cNvSpPr/>
            <p:nvPr/>
          </p:nvSpPr>
          <p:spPr>
            <a:xfrm rot="16200000">
              <a:off x="10905480" y="225036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1"/>
            </a:solidFill>
            <a:ln w="0">
              <a:noFill/>
            </a:ln>
          </p:spPr>
          <p:style>
            <a:lnRef idx="0"/>
            <a:fillRef idx="0"/>
            <a:effectRef idx="0"/>
            <a:fontRef idx="minor"/>
          </p:style>
        </p:sp>
        <p:sp>
          <p:nvSpPr>
            <p:cNvPr id="608" name="Freeform 98"/>
            <p:cNvSpPr/>
            <p:nvPr/>
          </p:nvSpPr>
          <p:spPr>
            <a:xfrm rot="16200000">
              <a:off x="10927440" y="2800440"/>
              <a:ext cx="14760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1"/>
            </a:solidFill>
            <a:ln w="0">
              <a:noFill/>
            </a:ln>
          </p:spPr>
          <p:style>
            <a:lnRef idx="0"/>
            <a:fillRef idx="0"/>
            <a:effectRef idx="0"/>
            <a:fontRef idx="minor"/>
          </p:style>
        </p:sp>
        <p:sp>
          <p:nvSpPr>
            <p:cNvPr id="609" name="Freeform 99"/>
            <p:cNvSpPr/>
            <p:nvPr/>
          </p:nvSpPr>
          <p:spPr>
            <a:xfrm rot="16200000">
              <a:off x="10901880" y="253188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1"/>
            </a:solidFill>
            <a:ln w="0">
              <a:noFill/>
            </a:ln>
          </p:spPr>
          <p:style>
            <a:lnRef idx="0"/>
            <a:fillRef idx="0"/>
            <a:effectRef idx="0"/>
            <a:fontRef idx="minor"/>
          </p:style>
        </p:sp>
        <p:sp>
          <p:nvSpPr>
            <p:cNvPr id="610" name="Freeform 100"/>
            <p:cNvSpPr/>
            <p:nvPr/>
          </p:nvSpPr>
          <p:spPr>
            <a:xfrm rot="16200000">
              <a:off x="10968840" y="3097800"/>
              <a:ext cx="12816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1"/>
            </a:solidFill>
            <a:ln w="0">
              <a:noFill/>
            </a:ln>
          </p:spPr>
          <p:style>
            <a:lnRef idx="0"/>
            <a:fillRef idx="0"/>
            <a:effectRef idx="0"/>
            <a:fontRef idx="minor"/>
          </p:style>
        </p:sp>
        <p:sp>
          <p:nvSpPr>
            <p:cNvPr id="611" name="Freeform 101"/>
            <p:cNvSpPr/>
            <p:nvPr/>
          </p:nvSpPr>
          <p:spPr>
            <a:xfrm rot="16200000">
              <a:off x="10951920" y="178848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1"/>
            </a:solidFill>
            <a:ln w="0">
              <a:noFill/>
            </a:ln>
          </p:spPr>
          <p:style>
            <a:lnRef idx="0"/>
            <a:fillRef idx="0"/>
            <a:effectRef idx="0"/>
            <a:fontRef idx="minor"/>
          </p:style>
        </p:sp>
        <p:sp>
          <p:nvSpPr>
            <p:cNvPr id="612" name="Freeform 102"/>
            <p:cNvSpPr/>
            <p:nvPr/>
          </p:nvSpPr>
          <p:spPr>
            <a:xfrm rot="16200000">
              <a:off x="10985760" y="121932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1"/>
            </a:solidFill>
            <a:ln w="0">
              <a:noFill/>
            </a:ln>
          </p:spPr>
          <p:style>
            <a:lnRef idx="0"/>
            <a:fillRef idx="0"/>
            <a:effectRef idx="0"/>
            <a:fontRef idx="minor"/>
          </p:style>
        </p:sp>
        <p:sp>
          <p:nvSpPr>
            <p:cNvPr id="613" name="Freeform 103"/>
            <p:cNvSpPr/>
            <p:nvPr/>
          </p:nvSpPr>
          <p:spPr>
            <a:xfrm rot="16200000">
              <a:off x="10970280" y="91260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1"/>
            </a:solidFill>
            <a:ln w="0">
              <a:noFill/>
            </a:ln>
          </p:spPr>
          <p:style>
            <a:lnRef idx="0"/>
            <a:fillRef idx="0"/>
            <a:effectRef idx="0"/>
            <a:fontRef idx="minor"/>
          </p:style>
        </p:sp>
        <p:sp>
          <p:nvSpPr>
            <p:cNvPr id="614" name="Freeform 104"/>
            <p:cNvSpPr/>
            <p:nvPr/>
          </p:nvSpPr>
          <p:spPr>
            <a:xfrm rot="16200000">
              <a:off x="11000880" y="461592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1"/>
            </a:solidFill>
            <a:ln w="0">
              <a:noFill/>
            </a:ln>
          </p:spPr>
          <p:style>
            <a:lnRef idx="0"/>
            <a:fillRef idx="0"/>
            <a:effectRef idx="0"/>
            <a:fontRef idx="minor"/>
          </p:style>
        </p:sp>
        <p:sp>
          <p:nvSpPr>
            <p:cNvPr id="615" name="Freeform 113"/>
            <p:cNvSpPr/>
            <p:nvPr/>
          </p:nvSpPr>
          <p:spPr>
            <a:xfrm rot="16200000">
              <a:off x="11046960" y="222480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1"/>
            </a:solidFill>
            <a:ln w="0">
              <a:noFill/>
            </a:ln>
          </p:spPr>
          <p:style>
            <a:lnRef idx="0"/>
            <a:fillRef idx="0"/>
            <a:effectRef idx="0"/>
            <a:fontRef idx="minor"/>
          </p:style>
        </p:sp>
        <p:sp>
          <p:nvSpPr>
            <p:cNvPr id="616" name="Freeform 114"/>
            <p:cNvSpPr/>
            <p:nvPr/>
          </p:nvSpPr>
          <p:spPr>
            <a:xfrm rot="16200000">
              <a:off x="11046960" y="346176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1"/>
            </a:solidFill>
            <a:ln w="0">
              <a:noFill/>
            </a:ln>
          </p:spPr>
          <p:style>
            <a:lnRef idx="0"/>
            <a:fillRef idx="0"/>
            <a:effectRef idx="0"/>
            <a:fontRef idx="minor"/>
          </p:style>
        </p:sp>
        <p:sp>
          <p:nvSpPr>
            <p:cNvPr id="617" name="Freeform 115"/>
            <p:cNvSpPr/>
            <p:nvPr/>
          </p:nvSpPr>
          <p:spPr>
            <a:xfrm rot="16200000">
              <a:off x="11052360" y="279864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1"/>
            </a:solidFill>
            <a:ln w="0">
              <a:noFill/>
            </a:ln>
          </p:spPr>
          <p:style>
            <a:lnRef idx="0"/>
            <a:fillRef idx="0"/>
            <a:effectRef idx="0"/>
            <a:fontRef idx="minor"/>
          </p:style>
        </p:sp>
        <p:sp>
          <p:nvSpPr>
            <p:cNvPr id="618" name="Freeform 117"/>
            <p:cNvSpPr/>
            <p:nvPr/>
          </p:nvSpPr>
          <p:spPr>
            <a:xfrm rot="16200000">
              <a:off x="11064240" y="106236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1"/>
            </a:solidFill>
            <a:ln w="0">
              <a:noFill/>
            </a:ln>
          </p:spPr>
          <p:style>
            <a:lnRef idx="0"/>
            <a:fillRef idx="0"/>
            <a:effectRef idx="0"/>
            <a:fontRef idx="minor"/>
          </p:style>
        </p:sp>
        <p:sp>
          <p:nvSpPr>
            <p:cNvPr id="619" name="Freeform 118"/>
            <p:cNvSpPr/>
            <p:nvPr/>
          </p:nvSpPr>
          <p:spPr>
            <a:xfrm rot="16200000">
              <a:off x="10968840" y="17568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1"/>
            </a:solidFill>
            <a:ln w="0">
              <a:noFill/>
            </a:ln>
          </p:spPr>
          <p:style>
            <a:lnRef idx="0"/>
            <a:fillRef idx="0"/>
            <a:effectRef idx="0"/>
            <a:fontRef idx="minor"/>
          </p:style>
        </p:sp>
        <p:sp>
          <p:nvSpPr>
            <p:cNvPr id="620" name="Freeform 119"/>
            <p:cNvSpPr/>
            <p:nvPr/>
          </p:nvSpPr>
          <p:spPr>
            <a:xfrm rot="16200000">
              <a:off x="10975320" y="60120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1"/>
            </a:solidFill>
            <a:ln w="0">
              <a:noFill/>
            </a:ln>
          </p:spPr>
          <p:style>
            <a:lnRef idx="0"/>
            <a:fillRef idx="0"/>
            <a:effectRef idx="0"/>
            <a:fontRef idx="minor"/>
          </p:style>
        </p:sp>
        <p:sp>
          <p:nvSpPr>
            <p:cNvPr id="621" name="Freeform 145"/>
            <p:cNvSpPr/>
            <p:nvPr/>
          </p:nvSpPr>
          <p:spPr>
            <a:xfrm rot="16200000">
              <a:off x="10967400" y="44460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1"/>
            </a:solidFill>
            <a:ln w="0">
              <a:noFill/>
            </a:ln>
          </p:spPr>
          <p:style>
            <a:lnRef idx="0"/>
            <a:fillRef idx="0"/>
            <a:effectRef idx="0"/>
            <a:fontRef idx="minor"/>
          </p:style>
        </p:sp>
        <p:sp>
          <p:nvSpPr>
            <p:cNvPr id="622" name="Freeform 8"/>
            <p:cNvSpPr/>
            <p:nvPr/>
          </p:nvSpPr>
          <p:spPr>
            <a:xfrm rot="16200000">
              <a:off x="10967040" y="20005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1"/>
            </a:solidFill>
            <a:ln w="0">
              <a:noFill/>
            </a:ln>
          </p:spPr>
          <p:style>
            <a:lnRef idx="0"/>
            <a:fillRef idx="0"/>
            <a:effectRef idx="0"/>
            <a:fontRef idx="minor"/>
          </p:style>
        </p:sp>
      </p:grpSp>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0" name="Title 1"/>
          <p:cNvSpPr txBox="1"/>
          <p:nvPr/>
        </p:nvSpPr>
        <p:spPr>
          <a:xfrm>
            <a:off x="212760" y="360000"/>
            <a:ext cx="11098080" cy="1503720"/>
          </a:xfrm>
          <a:prstGeom prst="rect">
            <a:avLst/>
          </a:prstGeom>
          <a:noFill/>
          <a:ln w="0">
            <a:noFill/>
          </a:ln>
        </p:spPr>
        <p:txBody>
          <a:bodyPr anchor="ctr">
            <a:noAutofit/>
          </a:bodyPr>
          <a:p>
            <a:pPr>
              <a:lnSpc>
                <a:spcPct val="100000"/>
              </a:lnSpc>
            </a:pPr>
            <a:r>
              <a:rPr b="1" lang="en" sz="4000" spc="-1" strike="noStrike">
                <a:solidFill>
                  <a:srgbClr val="323232"/>
                </a:solidFill>
                <a:latin typeface="Times New Roman"/>
              </a:rPr>
              <a:t>Playbook for installing apache2 in host machine</a:t>
            </a:r>
            <a:endParaRPr b="0" lang="en-US" sz="4000" spc="-1" strike="noStrike">
              <a:solidFill>
                <a:srgbClr val="000000"/>
              </a:solidFill>
              <a:latin typeface="Avenir Next LT Pro"/>
            </a:endParaRPr>
          </a:p>
          <a:p>
            <a:pPr>
              <a:lnSpc>
                <a:spcPct val="100000"/>
              </a:lnSpc>
            </a:pPr>
            <a:endParaRPr b="0" lang="en-US" sz="4000" spc="-1" strike="noStrike">
              <a:solidFill>
                <a:srgbClr val="000000"/>
              </a:solidFill>
              <a:latin typeface="Avenir Next LT Pro"/>
            </a:endParaRPr>
          </a:p>
        </p:txBody>
      </p:sp>
      <p:pic>
        <p:nvPicPr>
          <p:cNvPr id="1651" name="Picture 3" descr=""/>
          <p:cNvPicPr/>
          <p:nvPr/>
        </p:nvPicPr>
        <p:blipFill>
          <a:blip r:embed="rId1"/>
          <a:stretch/>
        </p:blipFill>
        <p:spPr>
          <a:xfrm>
            <a:off x="531360" y="1987920"/>
            <a:ext cx="11115360" cy="4290480"/>
          </a:xfrm>
          <a:prstGeom prst="rect">
            <a:avLst/>
          </a:prstGeom>
          <a:ln w="0">
            <a:noFill/>
          </a:ln>
        </p:spPr>
      </p:pic>
    </p:spTree>
  </p:cSld>
  <p:transition spd="slow">
    <p:push dir="u"/>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Title 1"/>
          <p:cNvSpPr txBox="1"/>
          <p:nvPr/>
        </p:nvSpPr>
        <p:spPr>
          <a:xfrm>
            <a:off x="1069920" y="502920"/>
            <a:ext cx="9633600" cy="1325160"/>
          </a:xfrm>
          <a:prstGeom prst="rect">
            <a:avLst/>
          </a:prstGeom>
          <a:noFill/>
          <a:ln w="0">
            <a:noFill/>
          </a:ln>
        </p:spPr>
        <p:txBody>
          <a:bodyPr anchor="ctr">
            <a:noAutofit/>
          </a:bodyPr>
          <a:p>
            <a:pPr>
              <a:lnSpc>
                <a:spcPct val="100000"/>
              </a:lnSpc>
            </a:pPr>
            <a:r>
              <a:rPr b="1" lang="en" sz="4000" spc="-1" strike="noStrike">
                <a:solidFill>
                  <a:srgbClr val="323232"/>
                </a:solidFill>
                <a:latin typeface="Times New Roman"/>
              </a:rPr>
              <a:t>Installation of the apache2 in host Machine</a:t>
            </a:r>
            <a:endParaRPr b="0" lang="en-US" sz="4000" spc="-1" strike="noStrike">
              <a:solidFill>
                <a:srgbClr val="000000"/>
              </a:solidFill>
              <a:latin typeface="Avenir Next LT Pro"/>
            </a:endParaRPr>
          </a:p>
          <a:p>
            <a:pPr>
              <a:lnSpc>
                <a:spcPct val="100000"/>
              </a:lnSpc>
            </a:pPr>
            <a:endParaRPr b="0" lang="en-US" sz="4000" spc="-1" strike="noStrike">
              <a:solidFill>
                <a:srgbClr val="000000"/>
              </a:solidFill>
              <a:latin typeface="Avenir Next LT Pro"/>
            </a:endParaRPr>
          </a:p>
        </p:txBody>
      </p:sp>
      <p:pic>
        <p:nvPicPr>
          <p:cNvPr id="1653" name="Picture 7" descr=""/>
          <p:cNvPicPr/>
          <p:nvPr/>
        </p:nvPicPr>
        <p:blipFill>
          <a:blip r:embed="rId1"/>
          <a:stretch/>
        </p:blipFill>
        <p:spPr>
          <a:xfrm>
            <a:off x="1147680" y="2336400"/>
            <a:ext cx="9463680" cy="40197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4" name="Title 1"/>
          <p:cNvSpPr txBox="1"/>
          <p:nvPr/>
        </p:nvSpPr>
        <p:spPr>
          <a:xfrm>
            <a:off x="2520" y="360"/>
            <a:ext cx="2751840" cy="573840"/>
          </a:xfrm>
          <a:prstGeom prst="rect">
            <a:avLst/>
          </a:prstGeom>
          <a:noFill/>
          <a:ln w="0">
            <a:noFill/>
          </a:ln>
        </p:spPr>
        <p:txBody>
          <a:bodyPr anchor="ctr">
            <a:normAutofit fontScale="27000"/>
          </a:bodyPr>
          <a:p>
            <a:pPr>
              <a:lnSpc>
                <a:spcPct val="100000"/>
              </a:lnSpc>
            </a:pPr>
            <a:r>
              <a:rPr b="1" lang="en-US" sz="4000" spc="-1" strike="noStrike">
                <a:solidFill>
                  <a:srgbClr val="323232"/>
                </a:solidFill>
                <a:latin typeface="Times New Roman"/>
              </a:rPr>
              <a:t>MONGODB</a:t>
            </a:r>
            <a:endParaRPr b="0" lang="en-US" sz="4000" spc="-1" strike="noStrike">
              <a:solidFill>
                <a:srgbClr val="000000"/>
              </a:solidFill>
              <a:latin typeface="Avenir Next LT Pro"/>
            </a:endParaRPr>
          </a:p>
        </p:txBody>
      </p:sp>
      <p:sp>
        <p:nvSpPr>
          <p:cNvPr id="1655" name="Text Placeholder 2"/>
          <p:cNvSpPr txBox="1"/>
          <p:nvPr/>
        </p:nvSpPr>
        <p:spPr>
          <a:xfrm>
            <a:off x="131400" y="1090800"/>
            <a:ext cx="5580000" cy="141372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1.It will show how to create a database and create a collection for user</a:t>
            </a:r>
            <a:endParaRPr b="0" lang="en-US" sz="2400" spc="-1" strike="noStrike">
              <a:solidFill>
                <a:srgbClr val="323232"/>
              </a:solidFill>
              <a:latin typeface="Avenir Next LT Pro"/>
            </a:endParaRPr>
          </a:p>
        </p:txBody>
      </p:sp>
      <p:pic>
        <p:nvPicPr>
          <p:cNvPr id="1656" name="Picture 7" descr=""/>
          <p:cNvPicPr/>
          <p:nvPr/>
        </p:nvPicPr>
        <p:blipFill>
          <a:blip r:embed="rId1"/>
          <a:stretch/>
        </p:blipFill>
        <p:spPr>
          <a:xfrm>
            <a:off x="88560" y="2440800"/>
            <a:ext cx="5623200" cy="4295880"/>
          </a:xfrm>
          <a:prstGeom prst="rect">
            <a:avLst/>
          </a:prstGeom>
          <a:ln w="0">
            <a:noFill/>
          </a:ln>
        </p:spPr>
      </p:pic>
      <p:sp>
        <p:nvSpPr>
          <p:cNvPr id="1657" name="Text Placeholder 4"/>
          <p:cNvSpPr txBox="1"/>
          <p:nvPr/>
        </p:nvSpPr>
        <p:spPr>
          <a:xfrm>
            <a:off x="5889960" y="672480"/>
            <a:ext cx="4849560" cy="426600"/>
          </a:xfrm>
          <a:prstGeom prst="rect">
            <a:avLst/>
          </a:prstGeom>
          <a:noFill/>
          <a:ln w="0">
            <a:noFill/>
          </a:ln>
        </p:spPr>
        <p:txBody>
          <a:bodyPr anchor="b">
            <a:noAutofit/>
          </a:bodyPr>
          <a:p>
            <a:pPr>
              <a:lnSpc>
                <a:spcPct val="150000"/>
              </a:lnSpc>
              <a:spcBef>
                <a:spcPts val="1001"/>
              </a:spcBef>
              <a:tabLst>
                <a:tab algn="l" pos="0"/>
              </a:tabLst>
            </a:pPr>
            <a:r>
              <a:rPr b="1" lang="en-US" sz="2000" spc="299" strike="noStrike" cap="all">
                <a:solidFill>
                  <a:srgbClr val="323232"/>
                </a:solidFill>
                <a:latin typeface="Times New Roman"/>
              </a:rPr>
              <a:t>2.</a:t>
            </a:r>
            <a:r>
              <a:rPr b="1" lang="en-US" sz="2400" spc="299" strike="noStrike">
                <a:solidFill>
                  <a:srgbClr val="323232"/>
                </a:solidFill>
                <a:latin typeface="Times New Roman"/>
              </a:rPr>
              <a:t>Collection for admin</a:t>
            </a:r>
            <a:endParaRPr b="0" lang="en-US" sz="2400" spc="-1" strike="noStrike">
              <a:solidFill>
                <a:srgbClr val="323232"/>
              </a:solidFill>
              <a:latin typeface="Avenir Next LT Pro"/>
            </a:endParaRPr>
          </a:p>
        </p:txBody>
      </p:sp>
      <p:pic>
        <p:nvPicPr>
          <p:cNvPr id="1658" name="Picture 8" descr=""/>
          <p:cNvPicPr/>
          <p:nvPr/>
        </p:nvPicPr>
        <p:blipFill>
          <a:blip r:embed="rId2"/>
          <a:stretch/>
        </p:blipFill>
        <p:spPr>
          <a:xfrm>
            <a:off x="5793120" y="1356840"/>
            <a:ext cx="6310080" cy="5347440"/>
          </a:xfrm>
          <a:prstGeom prst="rect">
            <a:avLst/>
          </a:prstGeom>
          <a:ln w="0">
            <a:noFill/>
          </a:ln>
        </p:spPr>
      </p:pic>
    </p:spTree>
  </p:cSld>
  <p:transition spd="slow">
    <p:push dir="u"/>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9" name="Text Placeholder 2"/>
          <p:cNvSpPr txBox="1"/>
          <p:nvPr/>
        </p:nvSpPr>
        <p:spPr>
          <a:xfrm>
            <a:off x="163800" y="232200"/>
            <a:ext cx="5032800" cy="1360080"/>
          </a:xfrm>
          <a:prstGeom prst="rect">
            <a:avLst/>
          </a:prstGeom>
          <a:noFill/>
          <a:ln w="0">
            <a:noFill/>
          </a:ln>
        </p:spPr>
        <p:txBody>
          <a:bodyPr anchor="b">
            <a:noAutofit/>
          </a:bodyPr>
          <a:p>
            <a:pPr>
              <a:lnSpc>
                <a:spcPct val="150000"/>
              </a:lnSpc>
              <a:spcBef>
                <a:spcPts val="1001"/>
              </a:spcBef>
              <a:tabLst>
                <a:tab algn="l" pos="0"/>
              </a:tabLst>
            </a:pPr>
            <a:r>
              <a:rPr b="1" lang="en-US" sz="2000" spc="299" strike="noStrike" cap="all">
                <a:solidFill>
                  <a:srgbClr val="323232"/>
                </a:solidFill>
                <a:latin typeface="Times New Roman"/>
              </a:rPr>
              <a:t>3.</a:t>
            </a:r>
            <a:r>
              <a:rPr b="1" lang="en-US" sz="2400" spc="299" strike="noStrike">
                <a:solidFill>
                  <a:srgbClr val="323232"/>
                </a:solidFill>
                <a:latin typeface="Times New Roman"/>
              </a:rPr>
              <a:t>It will show collection for groceries</a:t>
            </a:r>
            <a:endParaRPr b="0" lang="en-US" sz="2400" spc="-1" strike="noStrike">
              <a:solidFill>
                <a:srgbClr val="323232"/>
              </a:solidFill>
              <a:latin typeface="Avenir Next LT Pro"/>
            </a:endParaRPr>
          </a:p>
        </p:txBody>
      </p:sp>
      <p:pic>
        <p:nvPicPr>
          <p:cNvPr id="1660" name="Picture 7" descr=""/>
          <p:cNvPicPr/>
          <p:nvPr/>
        </p:nvPicPr>
        <p:blipFill>
          <a:blip r:embed="rId1"/>
          <a:stretch/>
        </p:blipFill>
        <p:spPr>
          <a:xfrm>
            <a:off x="163800" y="1677240"/>
            <a:ext cx="5547960" cy="5093640"/>
          </a:xfrm>
          <a:prstGeom prst="rect">
            <a:avLst/>
          </a:prstGeom>
          <a:ln w="0">
            <a:noFill/>
          </a:ln>
        </p:spPr>
      </p:pic>
      <p:sp>
        <p:nvSpPr>
          <p:cNvPr id="1661" name="Text Placeholder 4"/>
          <p:cNvSpPr txBox="1"/>
          <p:nvPr/>
        </p:nvSpPr>
        <p:spPr>
          <a:xfrm>
            <a:off x="5889960" y="682920"/>
            <a:ext cx="4849560" cy="823680"/>
          </a:xfrm>
          <a:prstGeom prst="rect">
            <a:avLst/>
          </a:prstGeom>
          <a:noFill/>
          <a:ln w="0">
            <a:noFill/>
          </a:ln>
        </p:spPr>
        <p:txBody>
          <a:bodyPr anchor="b">
            <a:noAutofit/>
          </a:bodyPr>
          <a:p>
            <a:pPr>
              <a:lnSpc>
                <a:spcPct val="150000"/>
              </a:lnSpc>
              <a:spcBef>
                <a:spcPts val="1001"/>
              </a:spcBef>
              <a:tabLst>
                <a:tab algn="l" pos="0"/>
              </a:tabLst>
            </a:pPr>
            <a:r>
              <a:rPr b="1" lang="en-US" sz="2000" spc="299" strike="noStrike" cap="all">
                <a:solidFill>
                  <a:srgbClr val="323232"/>
                </a:solidFill>
                <a:latin typeface="Times New Roman"/>
              </a:rPr>
              <a:t>4</a:t>
            </a:r>
            <a:r>
              <a:rPr b="1" lang="en-US" sz="2400" spc="299" strike="noStrike">
                <a:solidFill>
                  <a:srgbClr val="323232"/>
                </a:solidFill>
                <a:latin typeface="Times New Roman"/>
              </a:rPr>
              <a:t>.Insert command to add the items in collection</a:t>
            </a:r>
            <a:endParaRPr b="0" lang="en-US" sz="2400" spc="-1" strike="noStrike">
              <a:solidFill>
                <a:srgbClr val="323232"/>
              </a:solidFill>
              <a:latin typeface="Avenir Next LT Pro"/>
            </a:endParaRPr>
          </a:p>
        </p:txBody>
      </p:sp>
      <p:pic>
        <p:nvPicPr>
          <p:cNvPr id="1662" name="Picture 8" descr=""/>
          <p:cNvPicPr/>
          <p:nvPr/>
        </p:nvPicPr>
        <p:blipFill>
          <a:blip r:embed="rId2"/>
          <a:stretch/>
        </p:blipFill>
        <p:spPr>
          <a:xfrm>
            <a:off x="5889960" y="1682280"/>
            <a:ext cx="6256080" cy="5007960"/>
          </a:xfrm>
          <a:prstGeom prst="rect">
            <a:avLst/>
          </a:prstGeom>
          <a:ln w="0">
            <a:noFill/>
          </a:ln>
        </p:spPr>
      </p:pic>
    </p:spTree>
  </p:cSld>
  <p:transition spd="slow">
    <p:wipe dir="l"/>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3" name="Text Placeholder 2"/>
          <p:cNvSpPr txBox="1"/>
          <p:nvPr/>
        </p:nvSpPr>
        <p:spPr>
          <a:xfrm>
            <a:off x="153000" y="1069560"/>
            <a:ext cx="5558760" cy="144612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5.Find command to identify the particular item</a:t>
            </a:r>
            <a:endParaRPr b="0" lang="en-US" sz="2400" spc="-1" strike="noStrike">
              <a:solidFill>
                <a:srgbClr val="323232"/>
              </a:solidFill>
              <a:latin typeface="Avenir Next LT Pro"/>
            </a:endParaRPr>
          </a:p>
        </p:txBody>
      </p:sp>
      <p:pic>
        <p:nvPicPr>
          <p:cNvPr id="1664" name="Picture 6" descr=""/>
          <p:cNvPicPr/>
          <p:nvPr/>
        </p:nvPicPr>
        <p:blipFill>
          <a:blip r:embed="rId1"/>
          <a:stretch/>
        </p:blipFill>
        <p:spPr>
          <a:xfrm>
            <a:off x="88560" y="2582280"/>
            <a:ext cx="6406560" cy="3197880"/>
          </a:xfrm>
          <a:prstGeom prst="rect">
            <a:avLst/>
          </a:prstGeom>
          <a:ln w="0">
            <a:noFill/>
          </a:ln>
        </p:spPr>
      </p:pic>
      <p:sp>
        <p:nvSpPr>
          <p:cNvPr id="1665" name="Text Placeholder 4"/>
          <p:cNvSpPr txBox="1"/>
          <p:nvPr/>
        </p:nvSpPr>
        <p:spPr>
          <a:xfrm>
            <a:off x="5986440" y="972720"/>
            <a:ext cx="4849560" cy="82368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6.Update query to update the items in collection</a:t>
            </a:r>
            <a:endParaRPr b="0" lang="en-US" sz="2400" spc="-1" strike="noStrike">
              <a:solidFill>
                <a:srgbClr val="323232"/>
              </a:solidFill>
              <a:latin typeface="Avenir Next LT Pro"/>
            </a:endParaRPr>
          </a:p>
        </p:txBody>
      </p:sp>
      <p:pic>
        <p:nvPicPr>
          <p:cNvPr id="1666" name="Picture 6" descr=""/>
          <p:cNvPicPr/>
          <p:nvPr/>
        </p:nvPicPr>
        <p:blipFill>
          <a:blip r:embed="rId2"/>
          <a:stretch/>
        </p:blipFill>
        <p:spPr>
          <a:xfrm>
            <a:off x="6684120" y="1841760"/>
            <a:ext cx="5161680" cy="46458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7" name="Title 1"/>
          <p:cNvSpPr txBox="1"/>
          <p:nvPr/>
        </p:nvSpPr>
        <p:spPr>
          <a:xfrm>
            <a:off x="238680" y="365040"/>
            <a:ext cx="3438720" cy="412920"/>
          </a:xfrm>
          <a:prstGeom prst="rect">
            <a:avLst/>
          </a:prstGeom>
          <a:noFill/>
          <a:ln w="0">
            <a:noFill/>
          </a:ln>
        </p:spPr>
        <p:txBody>
          <a:bodyPr anchor="ctr">
            <a:normAutofit fontScale="42000"/>
          </a:bodyPr>
          <a:p>
            <a:pPr>
              <a:lnSpc>
                <a:spcPct val="100000"/>
              </a:lnSpc>
            </a:pPr>
            <a:r>
              <a:rPr b="1" lang="en-US" sz="4000" spc="-1" strike="noStrike">
                <a:solidFill>
                  <a:srgbClr val="323232"/>
                </a:solidFill>
                <a:latin typeface="Times New Roman"/>
              </a:rPr>
              <a:t>DOCKER</a:t>
            </a:r>
            <a:endParaRPr b="0" lang="en-US" sz="4000" spc="-1" strike="noStrike">
              <a:solidFill>
                <a:srgbClr val="000000"/>
              </a:solidFill>
              <a:latin typeface="Avenir Next LT Pro"/>
            </a:endParaRPr>
          </a:p>
        </p:txBody>
      </p:sp>
      <p:sp>
        <p:nvSpPr>
          <p:cNvPr id="1668" name="Text Placeholder 2"/>
          <p:cNvSpPr txBox="1"/>
          <p:nvPr/>
        </p:nvSpPr>
        <p:spPr>
          <a:xfrm>
            <a:off x="313920" y="1166040"/>
            <a:ext cx="5258160" cy="1467360"/>
          </a:xfrm>
          <a:prstGeom prst="rect">
            <a:avLst/>
          </a:prstGeom>
          <a:noFill/>
          <a:ln w="0">
            <a:noFill/>
          </a:ln>
        </p:spPr>
        <p:txBody>
          <a:bodyPr anchor="b">
            <a:noAutofit/>
          </a:bodyPr>
          <a:p>
            <a:pPr>
              <a:lnSpc>
                <a:spcPct val="150000"/>
              </a:lnSpc>
              <a:spcBef>
                <a:spcPts val="1001"/>
              </a:spcBef>
              <a:tabLst>
                <a:tab algn="l" pos="0"/>
              </a:tabLst>
            </a:pPr>
            <a:r>
              <a:rPr b="1" lang="en-US" sz="2000" spc="299" strike="noStrike" cap="all">
                <a:solidFill>
                  <a:srgbClr val="323232"/>
                </a:solidFill>
                <a:latin typeface="Avenir Next LT Pro"/>
              </a:rPr>
              <a:t>1</a:t>
            </a:r>
            <a:r>
              <a:rPr b="1" lang="en-US" sz="2400" spc="299" strike="noStrike">
                <a:solidFill>
                  <a:srgbClr val="323232"/>
                </a:solidFill>
                <a:latin typeface="Times New Roman"/>
              </a:rPr>
              <a:t>.</a:t>
            </a:r>
            <a:r>
              <a:rPr b="1" lang="en" sz="2400" spc="299" strike="noStrike">
                <a:solidFill>
                  <a:srgbClr val="323232"/>
                </a:solidFill>
                <a:latin typeface="Times New Roman"/>
              </a:rPr>
              <a:t>Docker images for grocery list app's containers</a:t>
            </a:r>
            <a:endParaRPr b="0" lang="en-US" sz="2400" spc="-1" strike="noStrike">
              <a:solidFill>
                <a:srgbClr val="323232"/>
              </a:solidFill>
              <a:latin typeface="Avenir Next LT Pro"/>
            </a:endParaRPr>
          </a:p>
          <a:p>
            <a:pPr>
              <a:lnSpc>
                <a:spcPct val="150000"/>
              </a:lnSpc>
              <a:spcBef>
                <a:spcPts val="1001"/>
              </a:spcBef>
              <a:tabLst>
                <a:tab algn="l" pos="0"/>
              </a:tabLst>
            </a:pPr>
            <a:endParaRPr b="0" lang="en-US" sz="2400" spc="-1" strike="noStrike">
              <a:solidFill>
                <a:srgbClr val="323232"/>
              </a:solidFill>
              <a:latin typeface="Avenir Next LT Pro"/>
            </a:endParaRPr>
          </a:p>
        </p:txBody>
      </p:sp>
      <p:pic>
        <p:nvPicPr>
          <p:cNvPr id="1669" name="Picture 7" descr=""/>
          <p:cNvPicPr/>
          <p:nvPr/>
        </p:nvPicPr>
        <p:blipFill>
          <a:blip r:embed="rId1"/>
          <a:stretch/>
        </p:blipFill>
        <p:spPr>
          <a:xfrm>
            <a:off x="238680" y="2171160"/>
            <a:ext cx="5472720" cy="4245120"/>
          </a:xfrm>
          <a:prstGeom prst="rect">
            <a:avLst/>
          </a:prstGeom>
          <a:ln w="0">
            <a:noFill/>
          </a:ln>
        </p:spPr>
      </p:pic>
      <p:sp>
        <p:nvSpPr>
          <p:cNvPr id="1670" name="Text Placeholder 4"/>
          <p:cNvSpPr txBox="1"/>
          <p:nvPr/>
        </p:nvSpPr>
        <p:spPr>
          <a:xfrm>
            <a:off x="6201000" y="361080"/>
            <a:ext cx="5536440" cy="1467360"/>
          </a:xfrm>
          <a:prstGeom prst="rect">
            <a:avLst/>
          </a:prstGeom>
          <a:noFill/>
          <a:ln w="0">
            <a:noFill/>
          </a:ln>
        </p:spPr>
        <p:txBody>
          <a:bodyPr anchor="b">
            <a:noAutofit/>
          </a:bodyPr>
          <a:p>
            <a:pPr>
              <a:lnSpc>
                <a:spcPct val="150000"/>
              </a:lnSpc>
              <a:spcBef>
                <a:spcPts val="1001"/>
              </a:spcBef>
              <a:tabLst>
                <a:tab algn="l" pos="0"/>
              </a:tabLst>
            </a:pPr>
            <a:r>
              <a:rPr b="1" lang="en-US" sz="2000" spc="299" strike="noStrike" cap="all">
                <a:solidFill>
                  <a:srgbClr val="323232"/>
                </a:solidFill>
                <a:latin typeface="Times New Roman"/>
              </a:rPr>
              <a:t>2</a:t>
            </a:r>
            <a:r>
              <a:rPr b="1" lang="en-US" sz="2400" spc="299" strike="noStrike">
                <a:solidFill>
                  <a:srgbClr val="323232"/>
                </a:solidFill>
                <a:latin typeface="Times New Roman"/>
              </a:rPr>
              <a:t>.</a:t>
            </a:r>
            <a:r>
              <a:rPr b="1" lang="en" sz="2400" spc="299" strike="noStrike">
                <a:solidFill>
                  <a:srgbClr val="323232"/>
                </a:solidFill>
                <a:latin typeface="Times New Roman"/>
              </a:rPr>
              <a:t>Docker containers for grocery list app</a:t>
            </a:r>
            <a:endParaRPr b="0" lang="en-US" sz="2400" spc="-1" strike="noStrike">
              <a:solidFill>
                <a:srgbClr val="323232"/>
              </a:solidFill>
              <a:latin typeface="Avenir Next LT Pro"/>
            </a:endParaRPr>
          </a:p>
          <a:p>
            <a:pPr>
              <a:lnSpc>
                <a:spcPct val="150000"/>
              </a:lnSpc>
              <a:spcBef>
                <a:spcPts val="1001"/>
              </a:spcBef>
              <a:tabLst>
                <a:tab algn="l" pos="0"/>
              </a:tabLst>
            </a:pPr>
            <a:endParaRPr b="0" lang="en-US" sz="2400" spc="-1" strike="noStrike">
              <a:solidFill>
                <a:srgbClr val="323232"/>
              </a:solidFill>
              <a:latin typeface="Avenir Next LT Pro"/>
            </a:endParaRPr>
          </a:p>
        </p:txBody>
      </p:sp>
      <p:pic>
        <p:nvPicPr>
          <p:cNvPr id="1671" name="Picture 8" descr=""/>
          <p:cNvPicPr/>
          <p:nvPr/>
        </p:nvPicPr>
        <p:blipFill>
          <a:blip r:embed="rId2"/>
          <a:stretch/>
        </p:blipFill>
        <p:spPr>
          <a:xfrm>
            <a:off x="5889960" y="1819800"/>
            <a:ext cx="5966640" cy="4550760"/>
          </a:xfrm>
          <a:prstGeom prst="rect">
            <a:avLst/>
          </a:prstGeom>
          <a:ln w="0">
            <a:noFill/>
          </a:ln>
        </p:spPr>
      </p:pic>
    </p:spTree>
  </p:cSld>
  <p:transition spd="slow">
    <p:push dir="u"/>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2" name="Text Placeholder 2"/>
          <p:cNvSpPr txBox="1"/>
          <p:nvPr/>
        </p:nvSpPr>
        <p:spPr>
          <a:xfrm>
            <a:off x="721800" y="253800"/>
            <a:ext cx="9497520" cy="1628640"/>
          </a:xfrm>
          <a:prstGeom prst="rect">
            <a:avLst/>
          </a:prstGeom>
          <a:noFill/>
          <a:ln w="0">
            <a:noFill/>
          </a:ln>
        </p:spPr>
        <p:txBody>
          <a:bodyPr anchor="b">
            <a:noAutofit/>
          </a:bodyPr>
          <a:p>
            <a:pPr>
              <a:lnSpc>
                <a:spcPct val="150000"/>
              </a:lnSpc>
              <a:spcBef>
                <a:spcPts val="1001"/>
              </a:spcBef>
              <a:tabLst>
                <a:tab algn="l" pos="0"/>
              </a:tabLst>
            </a:pPr>
            <a:endParaRPr b="0" lang="en-US" sz="2000" spc="-1" strike="noStrike">
              <a:solidFill>
                <a:srgbClr val="323232"/>
              </a:solidFill>
              <a:latin typeface="Avenir Next LT Pro"/>
            </a:endParaRPr>
          </a:p>
          <a:p>
            <a:pPr>
              <a:lnSpc>
                <a:spcPct val="150000"/>
              </a:lnSpc>
              <a:spcBef>
                <a:spcPts val="1001"/>
              </a:spcBef>
              <a:tabLst>
                <a:tab algn="l" pos="0"/>
              </a:tabLst>
            </a:pPr>
            <a:r>
              <a:rPr b="1" lang="en-US" sz="2000" spc="299" strike="noStrike" cap="all">
                <a:solidFill>
                  <a:srgbClr val="323232"/>
                </a:solidFill>
                <a:latin typeface="Times New Roman"/>
              </a:rPr>
              <a:t>3.</a:t>
            </a:r>
            <a:r>
              <a:rPr b="1" lang="en-US" sz="2800" spc="299" strike="noStrike">
                <a:solidFill>
                  <a:srgbClr val="323232"/>
                </a:solidFill>
                <a:latin typeface="Times New Roman"/>
              </a:rPr>
              <a:t>Grocery list app running in docker containers</a:t>
            </a:r>
            <a:endParaRPr b="0" lang="en-US" sz="2800" spc="-1" strike="noStrike">
              <a:solidFill>
                <a:srgbClr val="323232"/>
              </a:solidFill>
              <a:latin typeface="Avenir Next LT Pro"/>
            </a:endParaRPr>
          </a:p>
        </p:txBody>
      </p:sp>
      <p:pic>
        <p:nvPicPr>
          <p:cNvPr id="1673" name="Picture 7" descr=""/>
          <p:cNvPicPr/>
          <p:nvPr/>
        </p:nvPicPr>
        <p:blipFill>
          <a:blip r:embed="rId1"/>
          <a:stretch/>
        </p:blipFill>
        <p:spPr>
          <a:xfrm>
            <a:off x="77760" y="2135160"/>
            <a:ext cx="5633640" cy="3909240"/>
          </a:xfrm>
          <a:prstGeom prst="rect">
            <a:avLst/>
          </a:prstGeom>
          <a:ln w="0">
            <a:noFill/>
          </a:ln>
        </p:spPr>
      </p:pic>
      <p:pic>
        <p:nvPicPr>
          <p:cNvPr id="1674" name="Picture 8" descr=""/>
          <p:cNvPicPr/>
          <p:nvPr/>
        </p:nvPicPr>
        <p:blipFill>
          <a:blip r:embed="rId2"/>
          <a:stretch/>
        </p:blipFill>
        <p:spPr>
          <a:xfrm>
            <a:off x="5889960" y="2136960"/>
            <a:ext cx="5816160" cy="3905640"/>
          </a:xfrm>
          <a:prstGeom prst="rect">
            <a:avLst/>
          </a:prstGeom>
          <a:ln w="0">
            <a:noFill/>
          </a:ln>
        </p:spPr>
      </p:pic>
    </p:spTree>
  </p:cSld>
  <p:transition spd="slow">
    <p:wipe dir="l"/>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5" name="Text Placeholder 2"/>
          <p:cNvSpPr txBox="1"/>
          <p:nvPr/>
        </p:nvSpPr>
        <p:spPr>
          <a:xfrm>
            <a:off x="839880" y="972720"/>
            <a:ext cx="10130760" cy="1059840"/>
          </a:xfrm>
          <a:prstGeom prst="rect">
            <a:avLst/>
          </a:prstGeom>
          <a:noFill/>
          <a:ln w="0">
            <a:noFill/>
          </a:ln>
        </p:spPr>
        <p:txBody>
          <a:bodyPr anchor="b">
            <a:noAutofit/>
          </a:bodyPr>
          <a:p>
            <a:pPr>
              <a:lnSpc>
                <a:spcPct val="150000"/>
              </a:lnSpc>
              <a:spcBef>
                <a:spcPts val="1001"/>
              </a:spcBef>
              <a:tabLst>
                <a:tab algn="l" pos="0"/>
              </a:tabLst>
            </a:pPr>
            <a:r>
              <a:rPr b="1" lang="en-US" sz="2800" spc="299" strike="noStrike">
                <a:solidFill>
                  <a:srgbClr val="323232"/>
                </a:solidFill>
                <a:latin typeface="Times New Roman"/>
              </a:rPr>
              <a:t>4.Pushing the grocery list app images to the docker-hub repository</a:t>
            </a:r>
            <a:endParaRPr b="0" lang="en-US" sz="2800" spc="-1" strike="noStrike">
              <a:solidFill>
                <a:srgbClr val="323232"/>
              </a:solidFill>
              <a:latin typeface="Avenir Next LT Pro"/>
            </a:endParaRPr>
          </a:p>
        </p:txBody>
      </p:sp>
      <p:pic>
        <p:nvPicPr>
          <p:cNvPr id="1676" name="Picture 7" descr=""/>
          <p:cNvPicPr/>
          <p:nvPr/>
        </p:nvPicPr>
        <p:blipFill>
          <a:blip r:embed="rId1"/>
          <a:stretch/>
        </p:blipFill>
        <p:spPr>
          <a:xfrm>
            <a:off x="185040" y="2256840"/>
            <a:ext cx="5515560" cy="3740760"/>
          </a:xfrm>
          <a:prstGeom prst="rect">
            <a:avLst/>
          </a:prstGeom>
          <a:ln w="0">
            <a:noFill/>
          </a:ln>
        </p:spPr>
      </p:pic>
      <p:pic>
        <p:nvPicPr>
          <p:cNvPr id="1677" name="Picture 8" descr=""/>
          <p:cNvPicPr/>
          <p:nvPr/>
        </p:nvPicPr>
        <p:blipFill>
          <a:blip r:embed="rId2"/>
          <a:stretch/>
        </p:blipFill>
        <p:spPr>
          <a:xfrm>
            <a:off x="5846760" y="2253600"/>
            <a:ext cx="6148800" cy="37468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Text Placeholder 2"/>
          <p:cNvSpPr txBox="1"/>
          <p:nvPr/>
        </p:nvSpPr>
        <p:spPr>
          <a:xfrm>
            <a:off x="839880" y="961920"/>
            <a:ext cx="9196920" cy="673200"/>
          </a:xfrm>
          <a:prstGeom prst="rect">
            <a:avLst/>
          </a:prstGeom>
          <a:noFill/>
          <a:ln w="0">
            <a:noFill/>
          </a:ln>
        </p:spPr>
        <p:txBody>
          <a:bodyPr anchor="b">
            <a:noAutofit/>
          </a:bodyPr>
          <a:p>
            <a:pPr>
              <a:lnSpc>
                <a:spcPct val="150000"/>
              </a:lnSpc>
              <a:spcBef>
                <a:spcPts val="1001"/>
              </a:spcBef>
              <a:tabLst>
                <a:tab algn="l" pos="0"/>
              </a:tabLst>
            </a:pPr>
            <a:r>
              <a:rPr b="1" lang="en-US" sz="1600" spc="299" strike="noStrike" cap="all">
                <a:solidFill>
                  <a:srgbClr val="323232"/>
                </a:solidFill>
                <a:latin typeface="Avenir Next LT Pro"/>
              </a:rPr>
              <a:t>4.</a:t>
            </a:r>
            <a:r>
              <a:rPr b="1" lang="en-US" sz="2800" spc="299" strike="noStrike">
                <a:solidFill>
                  <a:srgbClr val="323232"/>
                </a:solidFill>
                <a:latin typeface="Times New Roman"/>
              </a:rPr>
              <a:t>Inside docker-hub repo</a:t>
            </a:r>
            <a:endParaRPr b="0" lang="en-US" sz="2800" spc="-1" strike="noStrike">
              <a:solidFill>
                <a:srgbClr val="323232"/>
              </a:solidFill>
              <a:latin typeface="Avenir Next LT Pro"/>
            </a:endParaRPr>
          </a:p>
        </p:txBody>
      </p:sp>
      <p:pic>
        <p:nvPicPr>
          <p:cNvPr id="1679" name="Picture 7" descr=""/>
          <p:cNvPicPr/>
          <p:nvPr/>
        </p:nvPicPr>
        <p:blipFill>
          <a:blip r:embed="rId1"/>
          <a:stretch/>
        </p:blipFill>
        <p:spPr>
          <a:xfrm>
            <a:off x="887760" y="1931040"/>
            <a:ext cx="10185120" cy="4263840"/>
          </a:xfrm>
          <a:prstGeom prst="rect">
            <a:avLst/>
          </a:prstGeom>
          <a:ln w="0">
            <a:noFill/>
          </a:ln>
        </p:spPr>
      </p:pic>
    </p:spTree>
  </p:cSld>
  <p:transition spd="slow">
    <p:push dir="u"/>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0" name="TextBox 4"/>
          <p:cNvSpPr/>
          <p:nvPr/>
        </p:nvSpPr>
        <p:spPr>
          <a:xfrm>
            <a:off x="4429080" y="1709280"/>
            <a:ext cx="2742840" cy="45756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a:solidFill>
                  <a:srgbClr val="000000"/>
                </a:solidFill>
                <a:latin typeface="Times New Roman"/>
              </a:rPr>
              <a:t>Zoo-Keeper</a:t>
            </a:r>
            <a:endParaRPr b="0" lang="en-US" sz="2400" spc="-1" strike="noStrike">
              <a:latin typeface="Arial"/>
            </a:endParaRPr>
          </a:p>
        </p:txBody>
      </p:sp>
      <p:pic>
        <p:nvPicPr>
          <p:cNvPr id="1681" name="Picture 6" descr=""/>
          <p:cNvPicPr/>
          <p:nvPr/>
        </p:nvPicPr>
        <p:blipFill>
          <a:blip r:embed="rId1"/>
          <a:srcRect l="0" t="0" r="111" b="39161"/>
          <a:stretch/>
        </p:blipFill>
        <p:spPr>
          <a:xfrm>
            <a:off x="875160" y="2417040"/>
            <a:ext cx="9861840" cy="3768120"/>
          </a:xfrm>
          <a:prstGeom prst="rect">
            <a:avLst/>
          </a:prstGeom>
          <a:ln w="0">
            <a:noFill/>
          </a:ln>
        </p:spPr>
      </p:pic>
      <p:sp>
        <p:nvSpPr>
          <p:cNvPr id="1682" name="TextBox 6"/>
          <p:cNvSpPr/>
          <p:nvPr/>
        </p:nvSpPr>
        <p:spPr>
          <a:xfrm>
            <a:off x="259560" y="247680"/>
            <a:ext cx="2742840" cy="70128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4000" spc="-1" strike="noStrike">
                <a:solidFill>
                  <a:srgbClr val="000000"/>
                </a:solidFill>
                <a:latin typeface="Times New Roman"/>
              </a:rPr>
              <a:t>KAFKA</a:t>
            </a:r>
            <a:endParaRPr b="0" lang="en-US" sz="4000" spc="-1" strike="noStrike">
              <a:latin typeface="Arial"/>
            </a:endParaRPr>
          </a:p>
        </p:txBody>
      </p:sp>
    </p:spTree>
  </p:cSld>
  <p:transition spd="slow">
    <p:wipe dir="l"/>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3" name="Rectangle 137"/>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24" name="Freeform 118"/>
          <p:cNvSpPr/>
          <p:nvPr/>
        </p:nvSpPr>
        <p:spPr>
          <a:xfrm rot="16200000">
            <a:off x="3029760" y="324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625" name="Rectangle 141"/>
          <p:cNvSpPr/>
          <p:nvPr/>
        </p:nvSpPr>
        <p:spPr>
          <a:xfrm>
            <a:off x="0" y="5400"/>
            <a:ext cx="6789600" cy="684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626" name="Title 1"/>
          <p:cNvSpPr txBox="1"/>
          <p:nvPr/>
        </p:nvSpPr>
        <p:spPr>
          <a:xfrm>
            <a:off x="1073880" y="790920"/>
            <a:ext cx="4609080" cy="653760"/>
          </a:xfrm>
          <a:prstGeom prst="rect">
            <a:avLst/>
          </a:prstGeom>
          <a:noFill/>
          <a:ln w="0">
            <a:noFill/>
          </a:ln>
        </p:spPr>
        <p:txBody>
          <a:bodyPr anchor="ctr">
            <a:normAutofit/>
          </a:bodyPr>
          <a:p>
            <a:pPr>
              <a:lnSpc>
                <a:spcPct val="100000"/>
              </a:lnSpc>
            </a:pPr>
            <a:r>
              <a:rPr b="1" lang="en-US" sz="4000" spc="-1" strike="noStrike">
                <a:solidFill>
                  <a:srgbClr val="323232"/>
                </a:solidFill>
                <a:latin typeface="Times New Roman"/>
                <a:ea typeface="SimSun-ExtB"/>
              </a:rPr>
              <a:t>AGENDA</a:t>
            </a:r>
            <a:endParaRPr b="0" lang="en-US" sz="4000" spc="-1" strike="noStrike">
              <a:solidFill>
                <a:srgbClr val="000000"/>
              </a:solidFill>
              <a:latin typeface="Avenir Next LT Pro"/>
            </a:endParaRPr>
          </a:p>
        </p:txBody>
      </p:sp>
      <p:sp>
        <p:nvSpPr>
          <p:cNvPr id="627" name="Content Placeholder 2"/>
          <p:cNvSpPr txBox="1"/>
          <p:nvPr/>
        </p:nvSpPr>
        <p:spPr>
          <a:xfrm>
            <a:off x="1073880" y="1456920"/>
            <a:ext cx="5181120" cy="5133960"/>
          </a:xfrm>
          <a:prstGeom prst="rect">
            <a:avLst/>
          </a:prstGeom>
          <a:noFill/>
          <a:ln w="0">
            <a:noFill/>
          </a:ln>
        </p:spPr>
        <p:txBody>
          <a:bodyPr>
            <a:noAutofit/>
          </a:bodyPr>
          <a:p>
            <a:pPr marL="228600" indent="-228240">
              <a:lnSpc>
                <a:spcPct val="140000"/>
              </a:lnSpc>
              <a:spcBef>
                <a:spcPts val="1001"/>
              </a:spcBef>
              <a:buClr>
                <a:srgbClr val="c3b2a7"/>
              </a:buClr>
              <a:buFont typeface="Arial"/>
              <a:buChar char="•"/>
            </a:pPr>
            <a:r>
              <a:rPr b="0" lang="en-US" sz="2400" spc="-1" strike="noStrike">
                <a:solidFill>
                  <a:srgbClr val="323232"/>
                </a:solidFill>
                <a:latin typeface="Times New Roman"/>
              </a:rPr>
              <a:t>Introduction</a:t>
            </a:r>
            <a:endParaRPr b="0" lang="en-US" sz="2400" spc="-1" strike="noStrike">
              <a:solidFill>
                <a:srgbClr val="323232"/>
              </a:solidFill>
              <a:latin typeface="Avenir Next LT Pro"/>
            </a:endParaRPr>
          </a:p>
          <a:p>
            <a:pPr marL="228600" indent="-228240">
              <a:lnSpc>
                <a:spcPct val="140000"/>
              </a:lnSpc>
              <a:spcBef>
                <a:spcPts val="1001"/>
              </a:spcBef>
              <a:buClr>
                <a:srgbClr val="c3b2a7"/>
              </a:buClr>
              <a:buFont typeface="Arial"/>
              <a:buChar char="•"/>
            </a:pPr>
            <a:r>
              <a:rPr b="0" lang="en-US" sz="2400" spc="-1" strike="noStrike">
                <a:solidFill>
                  <a:srgbClr val="323232"/>
                </a:solidFill>
                <a:latin typeface="Times New Roman"/>
              </a:rPr>
              <a:t>Business requirements</a:t>
            </a:r>
            <a:endParaRPr b="0" lang="en-US" sz="2400" spc="-1" strike="noStrike">
              <a:solidFill>
                <a:srgbClr val="323232"/>
              </a:solidFill>
              <a:latin typeface="Avenir Next LT Pro"/>
            </a:endParaRPr>
          </a:p>
          <a:p>
            <a:pPr marL="228600" indent="-228240">
              <a:lnSpc>
                <a:spcPct val="140000"/>
              </a:lnSpc>
              <a:spcBef>
                <a:spcPts val="1001"/>
              </a:spcBef>
              <a:buClr>
                <a:srgbClr val="c3b2a7"/>
              </a:buClr>
              <a:buFont typeface="Arial"/>
              <a:buChar char="•"/>
            </a:pPr>
            <a:r>
              <a:rPr b="0" lang="en-US" sz="2400" spc="-1" strike="noStrike">
                <a:solidFill>
                  <a:srgbClr val="323232"/>
                </a:solidFill>
                <a:latin typeface="Times New Roman"/>
              </a:rPr>
              <a:t>Problem Statement</a:t>
            </a:r>
            <a:endParaRPr b="0" lang="en-US" sz="2400" spc="-1" strike="noStrike">
              <a:solidFill>
                <a:srgbClr val="323232"/>
              </a:solidFill>
              <a:latin typeface="Avenir Next LT Pro"/>
            </a:endParaRPr>
          </a:p>
          <a:p>
            <a:pPr marL="228600" indent="-228240">
              <a:lnSpc>
                <a:spcPct val="140000"/>
              </a:lnSpc>
              <a:spcBef>
                <a:spcPts val="1001"/>
              </a:spcBef>
              <a:buClr>
                <a:srgbClr val="c3b2a7"/>
              </a:buClr>
              <a:buFont typeface="Arial"/>
              <a:buChar char="•"/>
            </a:pPr>
            <a:r>
              <a:rPr b="0" lang="en-US" sz="2400" spc="-1" strike="noStrike">
                <a:solidFill>
                  <a:srgbClr val="323232"/>
                </a:solidFill>
                <a:latin typeface="Times New Roman"/>
              </a:rPr>
              <a:t>Objectives</a:t>
            </a:r>
            <a:endParaRPr b="0" lang="en-US" sz="2400" spc="-1" strike="noStrike">
              <a:solidFill>
                <a:srgbClr val="323232"/>
              </a:solidFill>
              <a:latin typeface="Avenir Next LT Pro"/>
            </a:endParaRPr>
          </a:p>
          <a:p>
            <a:pPr marL="228600" indent="-228240">
              <a:lnSpc>
                <a:spcPct val="140000"/>
              </a:lnSpc>
              <a:spcBef>
                <a:spcPts val="1001"/>
              </a:spcBef>
              <a:buClr>
                <a:srgbClr val="c3b2a7"/>
              </a:buClr>
              <a:buFont typeface="Arial"/>
              <a:buChar char="•"/>
            </a:pPr>
            <a:r>
              <a:rPr b="0" lang="en-US" sz="2400" spc="-1" strike="noStrike">
                <a:solidFill>
                  <a:srgbClr val="323232"/>
                </a:solidFill>
                <a:latin typeface="Times New Roman"/>
              </a:rPr>
              <a:t>Implementation</a:t>
            </a:r>
            <a:endParaRPr b="0" lang="en-US" sz="2400" spc="-1" strike="noStrike">
              <a:solidFill>
                <a:srgbClr val="323232"/>
              </a:solidFill>
              <a:latin typeface="Avenir Next LT Pro"/>
            </a:endParaRPr>
          </a:p>
          <a:p>
            <a:pPr marL="228600" indent="-228240">
              <a:lnSpc>
                <a:spcPct val="140000"/>
              </a:lnSpc>
              <a:spcBef>
                <a:spcPts val="1001"/>
              </a:spcBef>
              <a:buClr>
                <a:srgbClr val="c3b2a7"/>
              </a:buClr>
              <a:buFont typeface="Arial"/>
              <a:buChar char="•"/>
            </a:pPr>
            <a:r>
              <a:rPr b="0" lang="en-US" sz="2400" spc="-1" strike="noStrike">
                <a:solidFill>
                  <a:srgbClr val="323232"/>
                </a:solidFill>
                <a:latin typeface="Times New Roman"/>
              </a:rPr>
              <a:t>Architecture</a:t>
            </a:r>
            <a:endParaRPr b="0" lang="en-US" sz="2400" spc="-1" strike="noStrike">
              <a:solidFill>
                <a:srgbClr val="323232"/>
              </a:solidFill>
              <a:latin typeface="Avenir Next LT Pro"/>
            </a:endParaRPr>
          </a:p>
          <a:p>
            <a:pPr marL="228600" indent="-228240">
              <a:lnSpc>
                <a:spcPct val="140000"/>
              </a:lnSpc>
              <a:spcBef>
                <a:spcPts val="1001"/>
              </a:spcBef>
              <a:buClr>
                <a:srgbClr val="c3b2a7"/>
              </a:buClr>
              <a:buFont typeface="Arial"/>
              <a:buChar char="•"/>
            </a:pPr>
            <a:r>
              <a:rPr b="0" lang="en-US" sz="2400" spc="-1" strike="noStrike">
                <a:solidFill>
                  <a:srgbClr val="323232"/>
                </a:solidFill>
                <a:latin typeface="Times New Roman"/>
              </a:rPr>
              <a:t>Applications</a:t>
            </a:r>
            <a:endParaRPr b="0" lang="en-US" sz="2400" spc="-1" strike="noStrike">
              <a:solidFill>
                <a:srgbClr val="323232"/>
              </a:solidFill>
              <a:latin typeface="Avenir Next LT Pro"/>
            </a:endParaRPr>
          </a:p>
          <a:p>
            <a:pPr marL="228600" indent="-228240">
              <a:lnSpc>
                <a:spcPct val="140000"/>
              </a:lnSpc>
              <a:spcBef>
                <a:spcPts val="1001"/>
              </a:spcBef>
              <a:buClr>
                <a:srgbClr val="c3b2a7"/>
              </a:buClr>
              <a:buFont typeface="Arial"/>
              <a:buChar char="•"/>
            </a:pPr>
            <a:r>
              <a:rPr b="0" lang="en-US" sz="2400" spc="-1" strike="noStrike">
                <a:solidFill>
                  <a:srgbClr val="323232"/>
                </a:solidFill>
                <a:latin typeface="Times New Roman"/>
              </a:rPr>
              <a:t>Outcomes</a:t>
            </a:r>
            <a:endParaRPr b="0" lang="en-US" sz="2400" spc="-1" strike="noStrike">
              <a:solidFill>
                <a:srgbClr val="323232"/>
              </a:solidFill>
              <a:latin typeface="Avenir Next LT Pro"/>
            </a:endParaRPr>
          </a:p>
          <a:p>
            <a:pPr>
              <a:lnSpc>
                <a:spcPct val="140000"/>
              </a:lnSpc>
              <a:spcBef>
                <a:spcPts val="1001"/>
              </a:spcBef>
            </a:pPr>
            <a:endParaRPr b="0" lang="en-US" sz="2400" spc="-1" strike="noStrike">
              <a:solidFill>
                <a:srgbClr val="323232"/>
              </a:solidFill>
              <a:latin typeface="Avenir Next LT Pro"/>
            </a:endParaRPr>
          </a:p>
          <a:p>
            <a:pPr>
              <a:lnSpc>
                <a:spcPct val="140000"/>
              </a:lnSpc>
              <a:spcBef>
                <a:spcPts val="1001"/>
              </a:spcBef>
            </a:pPr>
            <a:endParaRPr b="0" lang="en-US" sz="2400" spc="-1" strike="noStrike">
              <a:solidFill>
                <a:srgbClr val="323232"/>
              </a:solidFill>
              <a:latin typeface="Avenir Next LT Pro"/>
            </a:endParaRPr>
          </a:p>
          <a:p>
            <a:pPr>
              <a:lnSpc>
                <a:spcPct val="140000"/>
              </a:lnSpc>
              <a:spcBef>
                <a:spcPts val="1001"/>
              </a:spcBef>
            </a:pPr>
            <a:endParaRPr b="0" lang="en-US" sz="2400" spc="-1" strike="noStrike">
              <a:solidFill>
                <a:srgbClr val="323232"/>
              </a:solidFill>
              <a:latin typeface="Avenir Next LT Pro"/>
            </a:endParaRPr>
          </a:p>
        </p:txBody>
      </p:sp>
      <p:pic>
        <p:nvPicPr>
          <p:cNvPr id="628" name="Graphic 6" descr="Check List"/>
          <p:cNvPicPr/>
          <p:nvPr/>
        </p:nvPicPr>
        <p:blipFill>
          <a:blip r:embed="rId1"/>
          <a:stretch/>
        </p:blipFill>
        <p:spPr>
          <a:xfrm>
            <a:off x="7926840" y="1866240"/>
            <a:ext cx="3125160" cy="3125160"/>
          </a:xfrm>
          <a:prstGeom prst="rect">
            <a:avLst/>
          </a:prstGeom>
          <a:ln w="0">
            <a:noFill/>
          </a:ln>
        </p:spPr>
      </p:pic>
      <p:grpSp>
        <p:nvGrpSpPr>
          <p:cNvPr id="629" name="Group 143"/>
          <p:cNvGrpSpPr/>
          <p:nvPr/>
        </p:nvGrpSpPr>
        <p:grpSpPr>
          <a:xfrm>
            <a:off x="6476760" y="50760"/>
            <a:ext cx="560880" cy="6748560"/>
            <a:chOff x="6476760" y="50760"/>
            <a:chExt cx="560880" cy="6748560"/>
          </a:xfrm>
        </p:grpSpPr>
        <p:sp>
          <p:nvSpPr>
            <p:cNvPr id="630" name="Freeform 78"/>
            <p:cNvSpPr/>
            <p:nvPr/>
          </p:nvSpPr>
          <p:spPr>
            <a:xfrm rot="5400000">
              <a:off x="6892200" y="69624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2">
                <a:lumMod val="90000"/>
              </a:schemeClr>
            </a:solidFill>
            <a:ln w="0">
              <a:noFill/>
            </a:ln>
          </p:spPr>
          <p:style>
            <a:lnRef idx="0"/>
            <a:fillRef idx="0"/>
            <a:effectRef idx="0"/>
            <a:fontRef idx="minor"/>
          </p:style>
        </p:sp>
        <p:sp>
          <p:nvSpPr>
            <p:cNvPr id="631" name="Freeform 79"/>
            <p:cNvSpPr/>
            <p:nvPr/>
          </p:nvSpPr>
          <p:spPr>
            <a:xfrm rot="5400000">
              <a:off x="6904440" y="92736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2">
                <a:lumMod val="90000"/>
              </a:schemeClr>
            </a:solidFill>
            <a:ln w="0">
              <a:noFill/>
            </a:ln>
          </p:spPr>
          <p:style>
            <a:lnRef idx="0"/>
            <a:fillRef idx="0"/>
            <a:effectRef idx="0"/>
            <a:fontRef idx="minor"/>
          </p:style>
        </p:sp>
        <p:sp>
          <p:nvSpPr>
            <p:cNvPr id="632" name="Freeform 80"/>
            <p:cNvSpPr/>
            <p:nvPr/>
          </p:nvSpPr>
          <p:spPr>
            <a:xfrm rot="5400000">
              <a:off x="6899040" y="1164960"/>
              <a:ext cx="124560" cy="65880"/>
            </a:xfrm>
            <a:custGeom>
              <a:avLst/>
              <a:gdLst/>
              <a:ahLst/>
              <a:rect l="l" t="t" r="r" b="b"/>
              <a:pathLst>
                <a:path w="38" h="22">
                  <a:moveTo>
                    <a:pt x="21" y="0"/>
                  </a:moveTo>
                  <a:cubicBezTo>
                    <a:pt x="37" y="2"/>
                    <a:pt x="38" y="20"/>
                    <a:pt x="21" y="22"/>
                  </a:cubicBezTo>
                  <a:cubicBezTo>
                    <a:pt x="9" y="16"/>
                    <a:pt x="0" y="6"/>
                    <a:pt x="21" y="0"/>
                  </a:cubicBezTo>
                  <a:close/>
                </a:path>
              </a:pathLst>
            </a:custGeom>
            <a:solidFill>
              <a:schemeClr val="bg2">
                <a:lumMod val="90000"/>
              </a:schemeClr>
            </a:solidFill>
            <a:ln w="0">
              <a:noFill/>
            </a:ln>
          </p:spPr>
          <p:style>
            <a:lnRef idx="0"/>
            <a:fillRef idx="0"/>
            <a:effectRef idx="0"/>
            <a:fontRef idx="minor"/>
          </p:style>
        </p:sp>
        <p:sp>
          <p:nvSpPr>
            <p:cNvPr id="633" name="Freeform 81"/>
            <p:cNvSpPr/>
            <p:nvPr/>
          </p:nvSpPr>
          <p:spPr>
            <a:xfrm rot="5400000">
              <a:off x="6882120" y="2178000"/>
              <a:ext cx="140400" cy="90360"/>
            </a:xfrm>
            <a:custGeom>
              <a:avLst/>
              <a:gdLst/>
              <a:ahLst/>
              <a:rect l="l" t="t" r="r" b="b"/>
              <a:pathLst>
                <a:path w="43" h="30">
                  <a:moveTo>
                    <a:pt x="27" y="3"/>
                  </a:moveTo>
                  <a:cubicBezTo>
                    <a:pt x="35" y="0"/>
                    <a:pt x="43" y="16"/>
                    <a:pt x="40" y="22"/>
                  </a:cubicBezTo>
                  <a:cubicBezTo>
                    <a:pt x="21" y="30"/>
                    <a:pt x="0" y="15"/>
                    <a:pt x="27" y="3"/>
                  </a:cubicBezTo>
                  <a:close/>
                </a:path>
              </a:pathLst>
            </a:custGeom>
            <a:solidFill>
              <a:schemeClr val="bg2">
                <a:lumMod val="90000"/>
              </a:schemeClr>
            </a:solidFill>
            <a:ln w="0">
              <a:noFill/>
            </a:ln>
          </p:spPr>
          <p:style>
            <a:lnRef idx="0"/>
            <a:fillRef idx="0"/>
            <a:effectRef idx="0"/>
            <a:fontRef idx="minor"/>
          </p:style>
        </p:sp>
        <p:sp>
          <p:nvSpPr>
            <p:cNvPr id="634" name="Freeform 82"/>
            <p:cNvSpPr/>
            <p:nvPr/>
          </p:nvSpPr>
          <p:spPr>
            <a:xfrm rot="5400000">
              <a:off x="6890040" y="1955880"/>
              <a:ext cx="128160" cy="69120"/>
            </a:xfrm>
            <a:custGeom>
              <a:avLst/>
              <a:gdLst/>
              <a:ahLst/>
              <a:rect l="l" t="t" r="r" b="b"/>
              <a:pathLst>
                <a:path w="39" h="23">
                  <a:moveTo>
                    <a:pt x="16" y="0"/>
                  </a:moveTo>
                  <a:cubicBezTo>
                    <a:pt x="39"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635" name="Freeform 83"/>
            <p:cNvSpPr/>
            <p:nvPr/>
          </p:nvSpPr>
          <p:spPr>
            <a:xfrm rot="5400000">
              <a:off x="6862680" y="1640880"/>
              <a:ext cx="130680" cy="156960"/>
            </a:xfrm>
            <a:custGeom>
              <a:avLst/>
              <a:gdLst/>
              <a:ahLst/>
              <a:rect l="l" t="t" r="r" b="b"/>
              <a:pathLst>
                <a:path w="40" h="52">
                  <a:moveTo>
                    <a:pt x="13" y="7"/>
                  </a:moveTo>
                  <a:cubicBezTo>
                    <a:pt x="40" y="12"/>
                    <a:pt x="18" y="52"/>
                    <a:pt x="0" y="24"/>
                  </a:cubicBezTo>
                  <a:cubicBezTo>
                    <a:pt x="2" y="0"/>
                    <a:pt x="6" y="17"/>
                    <a:pt x="13" y="7"/>
                  </a:cubicBezTo>
                  <a:close/>
                </a:path>
              </a:pathLst>
            </a:custGeom>
            <a:solidFill>
              <a:schemeClr val="bg2">
                <a:lumMod val="90000"/>
              </a:schemeClr>
            </a:solidFill>
            <a:ln w="0">
              <a:noFill/>
            </a:ln>
          </p:spPr>
          <p:style>
            <a:lnRef idx="0"/>
            <a:fillRef idx="0"/>
            <a:effectRef idx="0"/>
            <a:fontRef idx="minor"/>
          </p:style>
        </p:sp>
        <p:sp>
          <p:nvSpPr>
            <p:cNvPr id="636" name="Freeform 84"/>
            <p:cNvSpPr/>
            <p:nvPr/>
          </p:nvSpPr>
          <p:spPr>
            <a:xfrm rot="5400000">
              <a:off x="6873480" y="49140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2">
                <a:lumMod val="90000"/>
              </a:schemeClr>
            </a:solidFill>
            <a:ln w="0">
              <a:noFill/>
            </a:ln>
          </p:spPr>
          <p:style>
            <a:lnRef idx="0"/>
            <a:fillRef idx="0"/>
            <a:effectRef idx="0"/>
            <a:fontRef idx="minor"/>
          </p:style>
        </p:sp>
        <p:sp>
          <p:nvSpPr>
            <p:cNvPr id="637" name="Freeform 86"/>
            <p:cNvSpPr/>
            <p:nvPr/>
          </p:nvSpPr>
          <p:spPr>
            <a:xfrm rot="5400000">
              <a:off x="6883560" y="14544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2">
                <a:lumMod val="90000"/>
              </a:schemeClr>
            </a:solidFill>
            <a:ln w="0">
              <a:noFill/>
            </a:ln>
          </p:spPr>
          <p:style>
            <a:lnRef idx="0"/>
            <a:fillRef idx="0"/>
            <a:effectRef idx="0"/>
            <a:fontRef idx="minor"/>
          </p:style>
        </p:sp>
        <p:sp>
          <p:nvSpPr>
            <p:cNvPr id="638" name="Freeform 89"/>
            <p:cNvSpPr/>
            <p:nvPr/>
          </p:nvSpPr>
          <p:spPr>
            <a:xfrm rot="5400000">
              <a:off x="6924240" y="1430640"/>
              <a:ext cx="134280" cy="92520"/>
            </a:xfrm>
            <a:custGeom>
              <a:avLst/>
              <a:gdLst/>
              <a:ahLst/>
              <a:rect l="l" t="t" r="r" b="b"/>
              <a:pathLst>
                <a:path w="41" h="31">
                  <a:moveTo>
                    <a:pt x="23" y="0"/>
                  </a:moveTo>
                  <a:cubicBezTo>
                    <a:pt x="40" y="3"/>
                    <a:pt x="41" y="31"/>
                    <a:pt x="16" y="25"/>
                  </a:cubicBezTo>
                  <a:cubicBezTo>
                    <a:pt x="0" y="7"/>
                    <a:pt x="14" y="4"/>
                    <a:pt x="23" y="0"/>
                  </a:cubicBezTo>
                  <a:close/>
                </a:path>
              </a:pathLst>
            </a:custGeom>
            <a:solidFill>
              <a:schemeClr val="bg2">
                <a:lumMod val="90000"/>
              </a:schemeClr>
            </a:solidFill>
            <a:ln w="0">
              <a:noFill/>
            </a:ln>
          </p:spPr>
          <p:style>
            <a:lnRef idx="0"/>
            <a:fillRef idx="0"/>
            <a:effectRef idx="0"/>
            <a:fontRef idx="minor"/>
          </p:style>
        </p:sp>
        <p:sp>
          <p:nvSpPr>
            <p:cNvPr id="639" name="Freeform 90"/>
            <p:cNvSpPr/>
            <p:nvPr/>
          </p:nvSpPr>
          <p:spPr>
            <a:xfrm rot="5400000">
              <a:off x="6916320" y="2051640"/>
              <a:ext cx="2160" cy="8640"/>
            </a:xfrm>
            <a:custGeom>
              <a:avLst/>
              <a:gdLst/>
              <a:ahLst/>
              <a:rect l="l" t="t" r="r" b="b"/>
              <a:pathLst>
                <a:path w="1" h="3">
                  <a:moveTo>
                    <a:pt x="0" y="0"/>
                  </a:moveTo>
                  <a:cubicBezTo>
                    <a:pt x="1" y="0"/>
                    <a:pt x="1" y="3"/>
                    <a:pt x="0" y="2"/>
                  </a:cubicBezTo>
                  <a:cubicBezTo>
                    <a:pt x="0" y="1"/>
                    <a:pt x="0" y="1"/>
                    <a:pt x="0" y="0"/>
                  </a:cubicBezTo>
                  <a:close/>
                </a:path>
              </a:pathLst>
            </a:custGeom>
            <a:solidFill>
              <a:schemeClr val="bg2">
                <a:lumMod val="90000"/>
              </a:schemeClr>
            </a:solidFill>
            <a:ln w="0">
              <a:noFill/>
            </a:ln>
          </p:spPr>
          <p:style>
            <a:lnRef idx="0"/>
            <a:fillRef idx="0"/>
            <a:effectRef idx="0"/>
            <a:fontRef idx="minor"/>
          </p:style>
        </p:sp>
        <p:sp>
          <p:nvSpPr>
            <p:cNvPr id="640" name="Freeform 105"/>
            <p:cNvSpPr/>
            <p:nvPr/>
          </p:nvSpPr>
          <p:spPr>
            <a:xfrm rot="5400000">
              <a:off x="6629760" y="1956960"/>
              <a:ext cx="14040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641" name="Freeform 106"/>
            <p:cNvSpPr/>
            <p:nvPr/>
          </p:nvSpPr>
          <p:spPr>
            <a:xfrm rot="5400000">
              <a:off x="6619320" y="56412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642" name="Freeform 107"/>
            <p:cNvSpPr/>
            <p:nvPr/>
          </p:nvSpPr>
          <p:spPr>
            <a:xfrm rot="5400000">
              <a:off x="6604920" y="224388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643" name="Freeform 108"/>
            <p:cNvSpPr/>
            <p:nvPr/>
          </p:nvSpPr>
          <p:spPr>
            <a:xfrm rot="5400000">
              <a:off x="6616800" y="117396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644" name="Freeform 109"/>
            <p:cNvSpPr/>
            <p:nvPr/>
          </p:nvSpPr>
          <p:spPr>
            <a:xfrm rot="5400000">
              <a:off x="6600240" y="167544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645" name="Freeform 110"/>
            <p:cNvSpPr/>
            <p:nvPr/>
          </p:nvSpPr>
          <p:spPr>
            <a:xfrm rot="5400000">
              <a:off x="6597000" y="31644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646" name="Freeform 111"/>
            <p:cNvSpPr/>
            <p:nvPr/>
          </p:nvSpPr>
          <p:spPr>
            <a:xfrm rot="5400000">
              <a:off x="6598080" y="140364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647" name="Freeform 112"/>
            <p:cNvSpPr/>
            <p:nvPr/>
          </p:nvSpPr>
          <p:spPr>
            <a:xfrm rot="5400000">
              <a:off x="6607800" y="88524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648" name="Freeform 62"/>
            <p:cNvSpPr/>
            <p:nvPr/>
          </p:nvSpPr>
          <p:spPr>
            <a:xfrm rot="5400000">
              <a:off x="6859080" y="2925360"/>
              <a:ext cx="150120" cy="74880"/>
            </a:xfrm>
            <a:custGeom>
              <a:avLst/>
              <a:gdLst/>
              <a:ahLst/>
              <a:rect l="l" t="t" r="r" b="b"/>
              <a:pathLst>
                <a:path w="46" h="25">
                  <a:moveTo>
                    <a:pt x="23" y="0"/>
                  </a:moveTo>
                  <a:cubicBezTo>
                    <a:pt x="32" y="1"/>
                    <a:pt x="46" y="21"/>
                    <a:pt x="29" y="25"/>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649" name="Freeform 63"/>
            <p:cNvSpPr/>
            <p:nvPr/>
          </p:nvSpPr>
          <p:spPr>
            <a:xfrm rot="5400000">
              <a:off x="6870600" y="4064400"/>
              <a:ext cx="120960" cy="123840"/>
            </a:xfrm>
            <a:custGeom>
              <a:avLst/>
              <a:gdLst/>
              <a:ahLst/>
              <a:rect l="l" t="t" r="r" b="b"/>
              <a:pathLst>
                <a:path w="37" h="41">
                  <a:moveTo>
                    <a:pt x="24" y="4"/>
                  </a:moveTo>
                  <a:cubicBezTo>
                    <a:pt x="37" y="1"/>
                    <a:pt x="28" y="18"/>
                    <a:pt x="29" y="26"/>
                  </a:cubicBezTo>
                  <a:cubicBezTo>
                    <a:pt x="8" y="41"/>
                    <a:pt x="0" y="0"/>
                    <a:pt x="24" y="4"/>
                  </a:cubicBezTo>
                  <a:close/>
                </a:path>
              </a:pathLst>
            </a:custGeom>
            <a:solidFill>
              <a:schemeClr val="bg2">
                <a:lumMod val="90000"/>
              </a:schemeClr>
            </a:solidFill>
            <a:ln w="0">
              <a:noFill/>
            </a:ln>
          </p:spPr>
          <p:style>
            <a:lnRef idx="0"/>
            <a:fillRef idx="0"/>
            <a:effectRef idx="0"/>
            <a:fontRef idx="minor"/>
          </p:style>
        </p:sp>
        <p:sp>
          <p:nvSpPr>
            <p:cNvPr id="650" name="Freeform 64"/>
            <p:cNvSpPr/>
            <p:nvPr/>
          </p:nvSpPr>
          <p:spPr>
            <a:xfrm rot="5400000">
              <a:off x="6838200" y="2657520"/>
              <a:ext cx="13716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651" name="Freeform 65"/>
            <p:cNvSpPr/>
            <p:nvPr/>
          </p:nvSpPr>
          <p:spPr>
            <a:xfrm rot="5400000">
              <a:off x="6839280" y="3801240"/>
              <a:ext cx="120960" cy="78840"/>
            </a:xfrm>
            <a:custGeom>
              <a:avLst/>
              <a:gdLst/>
              <a:ahLst/>
              <a:rect l="l" t="t" r="r" b="b"/>
              <a:pathLst>
                <a:path w="37" h="26">
                  <a:moveTo>
                    <a:pt x="19" y="0"/>
                  </a:moveTo>
                  <a:cubicBezTo>
                    <a:pt x="31" y="1"/>
                    <a:pt x="37" y="23"/>
                    <a:pt x="22" y="26"/>
                  </a:cubicBezTo>
                  <a:cubicBezTo>
                    <a:pt x="2" y="26"/>
                    <a:pt x="0" y="0"/>
                    <a:pt x="19" y="0"/>
                  </a:cubicBezTo>
                  <a:close/>
                </a:path>
              </a:pathLst>
            </a:custGeom>
            <a:solidFill>
              <a:schemeClr val="bg2">
                <a:lumMod val="90000"/>
              </a:schemeClr>
            </a:solidFill>
            <a:ln w="0">
              <a:noFill/>
            </a:ln>
          </p:spPr>
          <p:style>
            <a:lnRef idx="0"/>
            <a:fillRef idx="0"/>
            <a:effectRef idx="0"/>
            <a:fontRef idx="minor"/>
          </p:style>
        </p:sp>
        <p:sp>
          <p:nvSpPr>
            <p:cNvPr id="652" name="Freeform 66"/>
            <p:cNvSpPr/>
            <p:nvPr/>
          </p:nvSpPr>
          <p:spPr>
            <a:xfrm rot="5400000">
              <a:off x="6827040" y="5347800"/>
              <a:ext cx="130680" cy="111600"/>
            </a:xfrm>
            <a:custGeom>
              <a:avLst/>
              <a:gdLst/>
              <a:ahLst/>
              <a:rect l="l" t="t" r="r" b="b"/>
              <a:pathLst>
                <a:path w="40" h="37">
                  <a:moveTo>
                    <a:pt x="22" y="1"/>
                  </a:moveTo>
                  <a:cubicBezTo>
                    <a:pt x="36" y="0"/>
                    <a:pt x="40" y="8"/>
                    <a:pt x="40" y="18"/>
                  </a:cubicBezTo>
                  <a:cubicBezTo>
                    <a:pt x="27" y="37"/>
                    <a:pt x="0" y="14"/>
                    <a:pt x="22" y="1"/>
                  </a:cubicBezTo>
                  <a:close/>
                </a:path>
              </a:pathLst>
            </a:custGeom>
            <a:solidFill>
              <a:schemeClr val="bg2">
                <a:lumMod val="90000"/>
              </a:schemeClr>
            </a:solidFill>
            <a:ln w="0">
              <a:noFill/>
            </a:ln>
          </p:spPr>
          <p:style>
            <a:lnRef idx="0"/>
            <a:fillRef idx="0"/>
            <a:effectRef idx="0"/>
            <a:fontRef idx="minor"/>
          </p:style>
        </p:sp>
        <p:sp>
          <p:nvSpPr>
            <p:cNvPr id="653" name="Freeform 67"/>
            <p:cNvSpPr/>
            <p:nvPr/>
          </p:nvSpPr>
          <p:spPr>
            <a:xfrm rot="5400000">
              <a:off x="6806880" y="4563720"/>
              <a:ext cx="157320" cy="118080"/>
            </a:xfrm>
            <a:custGeom>
              <a:avLst/>
              <a:gdLst/>
              <a:ahLst/>
              <a:rect l="l" t="t" r="r" b="b"/>
              <a:pathLst>
                <a:path w="48" h="39">
                  <a:moveTo>
                    <a:pt x="28" y="1"/>
                  </a:moveTo>
                  <a:cubicBezTo>
                    <a:pt x="39" y="0"/>
                    <a:pt x="43" y="5"/>
                    <a:pt x="46" y="11"/>
                  </a:cubicBezTo>
                  <a:cubicBezTo>
                    <a:pt x="48" y="39"/>
                    <a:pt x="0" y="17"/>
                    <a:pt x="28" y="1"/>
                  </a:cubicBezTo>
                  <a:close/>
                </a:path>
              </a:pathLst>
            </a:custGeom>
            <a:solidFill>
              <a:schemeClr val="bg2">
                <a:lumMod val="90000"/>
              </a:schemeClr>
            </a:solidFill>
            <a:ln w="0">
              <a:noFill/>
            </a:ln>
          </p:spPr>
          <p:style>
            <a:lnRef idx="0"/>
            <a:fillRef idx="0"/>
            <a:effectRef idx="0"/>
            <a:fontRef idx="minor"/>
          </p:style>
        </p:sp>
        <p:sp>
          <p:nvSpPr>
            <p:cNvPr id="654" name="Freeform 68"/>
            <p:cNvSpPr/>
            <p:nvPr/>
          </p:nvSpPr>
          <p:spPr>
            <a:xfrm rot="5400000">
              <a:off x="6834240" y="3220920"/>
              <a:ext cx="114840" cy="123840"/>
            </a:xfrm>
            <a:custGeom>
              <a:avLst/>
              <a:gdLst/>
              <a:ahLst/>
              <a:rect l="l" t="t" r="r" b="b"/>
              <a:pathLst>
                <a:path w="35" h="41">
                  <a:moveTo>
                    <a:pt x="16" y="4"/>
                  </a:moveTo>
                  <a:cubicBezTo>
                    <a:pt x="35" y="5"/>
                    <a:pt x="32" y="0"/>
                    <a:pt x="33" y="15"/>
                  </a:cubicBezTo>
                  <a:cubicBezTo>
                    <a:pt x="34" y="41"/>
                    <a:pt x="0" y="23"/>
                    <a:pt x="16" y="4"/>
                  </a:cubicBezTo>
                  <a:close/>
                </a:path>
              </a:pathLst>
            </a:custGeom>
            <a:solidFill>
              <a:schemeClr val="bg2">
                <a:lumMod val="90000"/>
              </a:schemeClr>
            </a:solidFill>
            <a:ln w="0">
              <a:noFill/>
            </a:ln>
          </p:spPr>
          <p:style>
            <a:lnRef idx="0"/>
            <a:fillRef idx="0"/>
            <a:effectRef idx="0"/>
            <a:fontRef idx="minor"/>
          </p:style>
        </p:sp>
        <p:sp>
          <p:nvSpPr>
            <p:cNvPr id="655" name="Freeform 69"/>
            <p:cNvSpPr/>
            <p:nvPr/>
          </p:nvSpPr>
          <p:spPr>
            <a:xfrm rot="5400000">
              <a:off x="6813720" y="5630040"/>
              <a:ext cx="144000" cy="111600"/>
            </a:xfrm>
            <a:custGeom>
              <a:avLst/>
              <a:gdLst/>
              <a:ahLst/>
              <a:rect l="l" t="t" r="r" b="b"/>
              <a:pathLst>
                <a:path w="44" h="37">
                  <a:moveTo>
                    <a:pt x="29" y="0"/>
                  </a:moveTo>
                  <a:cubicBezTo>
                    <a:pt x="36" y="2"/>
                    <a:pt x="44" y="12"/>
                    <a:pt x="42" y="21"/>
                  </a:cubicBezTo>
                  <a:cubicBezTo>
                    <a:pt x="25" y="37"/>
                    <a:pt x="0" y="7"/>
                    <a:pt x="29" y="0"/>
                  </a:cubicBezTo>
                  <a:close/>
                </a:path>
              </a:pathLst>
            </a:custGeom>
            <a:solidFill>
              <a:schemeClr val="bg2">
                <a:lumMod val="90000"/>
              </a:schemeClr>
            </a:solidFill>
            <a:ln w="0">
              <a:noFill/>
            </a:ln>
          </p:spPr>
          <p:style>
            <a:lnRef idx="0"/>
            <a:fillRef idx="0"/>
            <a:effectRef idx="0"/>
            <a:fontRef idx="minor"/>
          </p:style>
        </p:sp>
        <p:sp>
          <p:nvSpPr>
            <p:cNvPr id="656" name="Freeform 70"/>
            <p:cNvSpPr/>
            <p:nvPr/>
          </p:nvSpPr>
          <p:spPr>
            <a:xfrm rot="5400000">
              <a:off x="6778080" y="622188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2">
                <a:lumMod val="90000"/>
              </a:schemeClr>
            </a:solidFill>
            <a:ln w="0">
              <a:noFill/>
            </a:ln>
          </p:spPr>
          <p:style>
            <a:lnRef idx="0"/>
            <a:fillRef idx="0"/>
            <a:effectRef idx="0"/>
            <a:fontRef idx="minor"/>
          </p:style>
        </p:sp>
        <p:sp>
          <p:nvSpPr>
            <p:cNvPr id="657" name="Freeform 71"/>
            <p:cNvSpPr/>
            <p:nvPr/>
          </p:nvSpPr>
          <p:spPr>
            <a:xfrm rot="5400000">
              <a:off x="6825600" y="5109480"/>
              <a:ext cx="130680" cy="90360"/>
            </a:xfrm>
            <a:custGeom>
              <a:avLst/>
              <a:gdLst/>
              <a:ahLst/>
              <a:rect l="l" t="t" r="r" b="b"/>
              <a:pathLst>
                <a:path w="40" h="30">
                  <a:moveTo>
                    <a:pt x="22" y="0"/>
                  </a:moveTo>
                  <a:cubicBezTo>
                    <a:pt x="39" y="3"/>
                    <a:pt x="40" y="30"/>
                    <a:pt x="16" y="26"/>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658" name="Freeform 72"/>
            <p:cNvSpPr/>
            <p:nvPr/>
          </p:nvSpPr>
          <p:spPr>
            <a:xfrm rot="5400000">
              <a:off x="6822000" y="4882680"/>
              <a:ext cx="130680" cy="90360"/>
            </a:xfrm>
            <a:custGeom>
              <a:avLst/>
              <a:gdLst/>
              <a:ahLst/>
              <a:rect l="l" t="t" r="r" b="b"/>
              <a:pathLst>
                <a:path w="40" h="30">
                  <a:moveTo>
                    <a:pt x="22" y="0"/>
                  </a:moveTo>
                  <a:cubicBezTo>
                    <a:pt x="40" y="1"/>
                    <a:pt x="40" y="30"/>
                    <a:pt x="17" y="26"/>
                  </a:cubicBezTo>
                  <a:cubicBezTo>
                    <a:pt x="0" y="7"/>
                    <a:pt x="15" y="5"/>
                    <a:pt x="22" y="0"/>
                  </a:cubicBezTo>
                  <a:close/>
                </a:path>
              </a:pathLst>
            </a:custGeom>
            <a:solidFill>
              <a:schemeClr val="bg2">
                <a:lumMod val="90000"/>
              </a:schemeClr>
            </a:solidFill>
            <a:ln w="0">
              <a:noFill/>
            </a:ln>
          </p:spPr>
          <p:style>
            <a:lnRef idx="0"/>
            <a:fillRef idx="0"/>
            <a:effectRef idx="0"/>
            <a:fontRef idx="minor"/>
          </p:style>
        </p:sp>
        <p:sp>
          <p:nvSpPr>
            <p:cNvPr id="659" name="Freeform 73"/>
            <p:cNvSpPr/>
            <p:nvPr/>
          </p:nvSpPr>
          <p:spPr>
            <a:xfrm rot="5400000">
              <a:off x="6827040" y="4383000"/>
              <a:ext cx="120960" cy="83520"/>
            </a:xfrm>
            <a:custGeom>
              <a:avLst/>
              <a:gdLst/>
              <a:ahLst/>
              <a:rect l="l" t="t"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w="0">
              <a:noFill/>
            </a:ln>
          </p:spPr>
          <p:style>
            <a:lnRef idx="0"/>
            <a:fillRef idx="0"/>
            <a:effectRef idx="0"/>
            <a:fontRef idx="minor"/>
          </p:style>
        </p:sp>
        <p:sp>
          <p:nvSpPr>
            <p:cNvPr id="660" name="Freeform 74"/>
            <p:cNvSpPr/>
            <p:nvPr/>
          </p:nvSpPr>
          <p:spPr>
            <a:xfrm rot="5400000">
              <a:off x="6782400" y="6000120"/>
              <a:ext cx="137160" cy="120240"/>
            </a:xfrm>
            <a:custGeom>
              <a:avLst/>
              <a:gdLst/>
              <a:ahLst/>
              <a:rect l="l" t="t" r="r" b="b"/>
              <a:pathLst>
                <a:path w="42" h="40">
                  <a:moveTo>
                    <a:pt x="19" y="0"/>
                  </a:moveTo>
                  <a:cubicBezTo>
                    <a:pt x="42" y="10"/>
                    <a:pt x="20" y="40"/>
                    <a:pt x="4" y="19"/>
                  </a:cubicBezTo>
                  <a:cubicBezTo>
                    <a:pt x="0" y="6"/>
                    <a:pt x="8" y="1"/>
                    <a:pt x="19" y="0"/>
                  </a:cubicBezTo>
                  <a:close/>
                </a:path>
              </a:pathLst>
            </a:custGeom>
            <a:solidFill>
              <a:schemeClr val="bg2">
                <a:lumMod val="90000"/>
              </a:schemeClr>
            </a:solidFill>
            <a:ln w="0">
              <a:noFill/>
            </a:ln>
          </p:spPr>
          <p:style>
            <a:lnRef idx="0"/>
            <a:fillRef idx="0"/>
            <a:effectRef idx="0"/>
            <a:fontRef idx="minor"/>
          </p:style>
        </p:sp>
        <p:sp>
          <p:nvSpPr>
            <p:cNvPr id="661" name="Freeform 75"/>
            <p:cNvSpPr/>
            <p:nvPr/>
          </p:nvSpPr>
          <p:spPr>
            <a:xfrm rot="5400000">
              <a:off x="6889680" y="2417400"/>
              <a:ext cx="128160" cy="78120"/>
            </a:xfrm>
            <a:custGeom>
              <a:avLst/>
              <a:gdLst/>
              <a:ahLst/>
              <a:rect l="l" t="t" r="r" b="b"/>
              <a:pathLst>
                <a:path w="39" h="26">
                  <a:moveTo>
                    <a:pt x="23" y="0"/>
                  </a:moveTo>
                  <a:cubicBezTo>
                    <a:pt x="39" y="3"/>
                    <a:pt x="34" y="25"/>
                    <a:pt x="19" y="26"/>
                  </a:cubicBezTo>
                  <a:cubicBezTo>
                    <a:pt x="0" y="19"/>
                    <a:pt x="7" y="3"/>
                    <a:pt x="23" y="0"/>
                  </a:cubicBezTo>
                  <a:close/>
                </a:path>
              </a:pathLst>
            </a:custGeom>
            <a:solidFill>
              <a:schemeClr val="bg2">
                <a:lumMod val="90000"/>
              </a:schemeClr>
            </a:solidFill>
            <a:ln w="0">
              <a:noFill/>
            </a:ln>
          </p:spPr>
          <p:style>
            <a:lnRef idx="0"/>
            <a:fillRef idx="0"/>
            <a:effectRef idx="0"/>
            <a:fontRef idx="minor"/>
          </p:style>
        </p:sp>
        <p:sp>
          <p:nvSpPr>
            <p:cNvPr id="662" name="Freeform 77"/>
            <p:cNvSpPr/>
            <p:nvPr/>
          </p:nvSpPr>
          <p:spPr>
            <a:xfrm rot="5400000">
              <a:off x="6795000" y="3582000"/>
              <a:ext cx="151200" cy="74880"/>
            </a:xfrm>
            <a:custGeom>
              <a:avLst/>
              <a:gdLst/>
              <a:ahLst/>
              <a:rect l="l" t="t" r="r" b="b"/>
              <a:pathLst>
                <a:path w="46" h="25">
                  <a:moveTo>
                    <a:pt x="23" y="0"/>
                  </a:moveTo>
                  <a:cubicBezTo>
                    <a:pt x="33"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663" name="Freeform 85"/>
            <p:cNvSpPr/>
            <p:nvPr/>
          </p:nvSpPr>
          <p:spPr>
            <a:xfrm rot="5400000">
              <a:off x="6781680" y="640980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2">
                <a:lumMod val="90000"/>
              </a:schemeClr>
            </a:solidFill>
            <a:ln w="0">
              <a:noFill/>
            </a:ln>
          </p:spPr>
          <p:style>
            <a:lnRef idx="0"/>
            <a:fillRef idx="0"/>
            <a:effectRef idx="0"/>
            <a:fontRef idx="minor"/>
          </p:style>
        </p:sp>
        <p:sp>
          <p:nvSpPr>
            <p:cNvPr id="664" name="Freeform 87"/>
            <p:cNvSpPr/>
            <p:nvPr/>
          </p:nvSpPr>
          <p:spPr>
            <a:xfrm rot="5400000">
              <a:off x="6805440" y="668700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2">
                <a:lumMod val="90000"/>
              </a:schemeClr>
            </a:solidFill>
            <a:ln w="0">
              <a:noFill/>
            </a:ln>
          </p:spPr>
          <p:style>
            <a:lnRef idx="0"/>
            <a:fillRef idx="0"/>
            <a:effectRef idx="0"/>
            <a:fontRef idx="minor"/>
          </p:style>
        </p:sp>
        <p:sp>
          <p:nvSpPr>
            <p:cNvPr id="665" name="Freeform 88"/>
            <p:cNvSpPr/>
            <p:nvPr/>
          </p:nvSpPr>
          <p:spPr>
            <a:xfrm rot="5400000">
              <a:off x="6869520" y="5679000"/>
              <a:ext cx="5760" cy="6120"/>
            </a:xfrm>
            <a:custGeom>
              <a:avLst/>
              <a:gdLst/>
              <a:ahLst/>
              <a:rect l="l" t="t" r="r" b="b"/>
              <a:pathLst>
                <a:path w="2" h="2">
                  <a:moveTo>
                    <a:pt x="0" y="0"/>
                  </a:moveTo>
                  <a:cubicBezTo>
                    <a:pt x="1" y="0"/>
                    <a:pt x="1" y="1"/>
                    <a:pt x="2" y="2"/>
                  </a:cubicBezTo>
                  <a:cubicBezTo>
                    <a:pt x="1" y="2"/>
                    <a:pt x="0" y="1"/>
                    <a:pt x="0" y="0"/>
                  </a:cubicBezTo>
                  <a:close/>
                </a:path>
              </a:pathLst>
            </a:custGeom>
            <a:solidFill>
              <a:schemeClr val="bg2">
                <a:lumMod val="90000"/>
              </a:schemeClr>
            </a:solidFill>
            <a:ln w="0">
              <a:noFill/>
            </a:ln>
          </p:spPr>
          <p:style>
            <a:lnRef idx="0"/>
            <a:fillRef idx="0"/>
            <a:effectRef idx="0"/>
            <a:fontRef idx="minor"/>
          </p:style>
        </p:sp>
        <p:sp>
          <p:nvSpPr>
            <p:cNvPr id="666" name="Freeform 91"/>
            <p:cNvSpPr/>
            <p:nvPr/>
          </p:nvSpPr>
          <p:spPr>
            <a:xfrm rot="5400000">
              <a:off x="6561360" y="2655720"/>
              <a:ext cx="11844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667" name="Freeform 92"/>
            <p:cNvSpPr/>
            <p:nvPr/>
          </p:nvSpPr>
          <p:spPr>
            <a:xfrm rot="5400000">
              <a:off x="6587280" y="239544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668" name="Freeform 93"/>
            <p:cNvSpPr/>
            <p:nvPr/>
          </p:nvSpPr>
          <p:spPr>
            <a:xfrm rot="5400000">
              <a:off x="6573960" y="3307680"/>
              <a:ext cx="12708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669" name="Freeform 94"/>
            <p:cNvSpPr/>
            <p:nvPr/>
          </p:nvSpPr>
          <p:spPr>
            <a:xfrm rot="5400000">
              <a:off x="6552000" y="534276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670" name="Freeform 95"/>
            <p:cNvSpPr/>
            <p:nvPr/>
          </p:nvSpPr>
          <p:spPr>
            <a:xfrm rot="5400000">
              <a:off x="6581160" y="3103560"/>
              <a:ext cx="11736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671" name="Freeform 96"/>
            <p:cNvSpPr/>
            <p:nvPr/>
          </p:nvSpPr>
          <p:spPr>
            <a:xfrm rot="5400000">
              <a:off x="6535800" y="3551040"/>
              <a:ext cx="14688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672" name="Freeform 97"/>
            <p:cNvSpPr/>
            <p:nvPr/>
          </p:nvSpPr>
          <p:spPr>
            <a:xfrm rot="5400000">
              <a:off x="6505200" y="475920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673" name="Freeform 98"/>
            <p:cNvSpPr/>
            <p:nvPr/>
          </p:nvSpPr>
          <p:spPr>
            <a:xfrm rot="5400000">
              <a:off x="6547680" y="4240800"/>
              <a:ext cx="14760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674" name="Freeform 99"/>
            <p:cNvSpPr/>
            <p:nvPr/>
          </p:nvSpPr>
          <p:spPr>
            <a:xfrm rot="5400000">
              <a:off x="6491880" y="454464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675" name="Freeform 100"/>
            <p:cNvSpPr/>
            <p:nvPr/>
          </p:nvSpPr>
          <p:spPr>
            <a:xfrm rot="5400000">
              <a:off x="6550200" y="3869640"/>
              <a:ext cx="12816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676" name="Freeform 101"/>
            <p:cNvSpPr/>
            <p:nvPr/>
          </p:nvSpPr>
          <p:spPr>
            <a:xfrm rot="5400000">
              <a:off x="6544440" y="507744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677" name="Freeform 102"/>
            <p:cNvSpPr/>
            <p:nvPr/>
          </p:nvSpPr>
          <p:spPr>
            <a:xfrm rot="5400000">
              <a:off x="6540840" y="563796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678" name="Freeform 103"/>
            <p:cNvSpPr/>
            <p:nvPr/>
          </p:nvSpPr>
          <p:spPr>
            <a:xfrm rot="5400000">
              <a:off x="6523920" y="590832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679" name="Freeform 104"/>
            <p:cNvSpPr/>
            <p:nvPr/>
          </p:nvSpPr>
          <p:spPr>
            <a:xfrm rot="5400000">
              <a:off x="6639480" y="243936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680" name="Freeform 113"/>
            <p:cNvSpPr/>
            <p:nvPr/>
          </p:nvSpPr>
          <p:spPr>
            <a:xfrm rot="5400000">
              <a:off x="6590880" y="482724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681" name="Freeform 114"/>
            <p:cNvSpPr/>
            <p:nvPr/>
          </p:nvSpPr>
          <p:spPr>
            <a:xfrm rot="5400000">
              <a:off x="6594120" y="359352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682" name="Freeform 115"/>
            <p:cNvSpPr/>
            <p:nvPr/>
          </p:nvSpPr>
          <p:spPr>
            <a:xfrm rot="5400000">
              <a:off x="6588360" y="425628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683" name="Freeform 117"/>
            <p:cNvSpPr/>
            <p:nvPr/>
          </p:nvSpPr>
          <p:spPr>
            <a:xfrm rot="5400000">
              <a:off x="6575760" y="595224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684" name="Freeform 118"/>
            <p:cNvSpPr/>
            <p:nvPr/>
          </p:nvSpPr>
          <p:spPr>
            <a:xfrm rot="5400000">
              <a:off x="6512400" y="646056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685" name="Freeform 119"/>
            <p:cNvSpPr/>
            <p:nvPr/>
          </p:nvSpPr>
          <p:spPr>
            <a:xfrm rot="5400000">
              <a:off x="6488280" y="623772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686" name="Freeform 8"/>
            <p:cNvSpPr/>
            <p:nvPr/>
          </p:nvSpPr>
          <p:spPr>
            <a:xfrm rot="5400000">
              <a:off x="6632640" y="7200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687" name="Freeform 144"/>
            <p:cNvSpPr/>
            <p:nvPr/>
          </p:nvSpPr>
          <p:spPr>
            <a:xfrm rot="5400000">
              <a:off x="6591240" y="2894760"/>
              <a:ext cx="14148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688" name="Freeform 45"/>
            <p:cNvSpPr/>
            <p:nvPr/>
          </p:nvSpPr>
          <p:spPr>
            <a:xfrm rot="5400000">
              <a:off x="6513840" y="664668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grpSp>
    </p:spTree>
  </p:cSld>
  <p:transition spd="slow">
    <p:wipe dir="l"/>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3" name="Title 1"/>
          <p:cNvSpPr txBox="1"/>
          <p:nvPr/>
        </p:nvSpPr>
        <p:spPr>
          <a:xfrm>
            <a:off x="4582080" y="102960"/>
            <a:ext cx="1585080" cy="1325160"/>
          </a:xfrm>
          <a:prstGeom prst="rect">
            <a:avLst/>
          </a:prstGeom>
          <a:noFill/>
          <a:ln w="0">
            <a:noFill/>
          </a:ln>
        </p:spPr>
        <p:txBody>
          <a:bodyPr anchor="ctr">
            <a:noAutofit/>
          </a:bodyPr>
          <a:p>
            <a:pPr>
              <a:lnSpc>
                <a:spcPct val="100000"/>
              </a:lnSpc>
            </a:pPr>
            <a:r>
              <a:rPr b="1" lang="en-US" sz="2400" spc="-1" strike="noStrike">
                <a:solidFill>
                  <a:srgbClr val="323232"/>
                </a:solidFill>
                <a:latin typeface="Times New Roman"/>
              </a:rPr>
              <a:t>Server1</a:t>
            </a:r>
            <a:endParaRPr b="0" lang="en-US" sz="2400" spc="-1" strike="noStrike">
              <a:solidFill>
                <a:srgbClr val="000000"/>
              </a:solidFill>
              <a:latin typeface="Avenir Next LT Pro"/>
            </a:endParaRPr>
          </a:p>
        </p:txBody>
      </p:sp>
      <p:pic>
        <p:nvPicPr>
          <p:cNvPr id="1684" name="Picture 4" descr=""/>
          <p:cNvPicPr/>
          <p:nvPr/>
        </p:nvPicPr>
        <p:blipFill>
          <a:blip r:embed="rId1"/>
          <a:srcRect l="0" t="0" r="-43" b="62650"/>
          <a:stretch/>
        </p:blipFill>
        <p:spPr>
          <a:xfrm>
            <a:off x="2443320" y="1117080"/>
            <a:ext cx="6569640" cy="2159280"/>
          </a:xfrm>
          <a:prstGeom prst="rect">
            <a:avLst/>
          </a:prstGeom>
          <a:ln w="0">
            <a:noFill/>
          </a:ln>
        </p:spPr>
      </p:pic>
      <p:sp>
        <p:nvSpPr>
          <p:cNvPr id="1685" name="TextBox 4"/>
          <p:cNvSpPr/>
          <p:nvPr/>
        </p:nvSpPr>
        <p:spPr>
          <a:xfrm>
            <a:off x="4579560" y="3800880"/>
            <a:ext cx="2742840" cy="45756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a:solidFill>
                  <a:srgbClr val="000000"/>
                </a:solidFill>
                <a:latin typeface="Times New Roman"/>
              </a:rPr>
              <a:t>Server2</a:t>
            </a:r>
            <a:endParaRPr b="0" lang="en-US" sz="2400" spc="-1" strike="noStrike">
              <a:latin typeface="Arial"/>
            </a:endParaRPr>
          </a:p>
        </p:txBody>
      </p:sp>
      <p:pic>
        <p:nvPicPr>
          <p:cNvPr id="1686" name="Picture 6" descr=""/>
          <p:cNvPicPr/>
          <p:nvPr/>
        </p:nvPicPr>
        <p:blipFill>
          <a:blip r:embed="rId2"/>
          <a:srcRect l="0" t="0" r="0" b="61426"/>
          <a:stretch/>
        </p:blipFill>
        <p:spPr>
          <a:xfrm>
            <a:off x="2382480" y="4506120"/>
            <a:ext cx="6566040" cy="2064240"/>
          </a:xfrm>
          <a:prstGeom prst="rect">
            <a:avLst/>
          </a:prstGeom>
          <a:ln w="0">
            <a:noFill/>
          </a:ln>
        </p:spPr>
      </p:pic>
    </p:spTree>
  </p:cSld>
  <p:transition spd="slow">
    <p:wipe dir="l"/>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7" name="Title 1"/>
          <p:cNvSpPr txBox="1"/>
          <p:nvPr/>
        </p:nvSpPr>
        <p:spPr>
          <a:xfrm>
            <a:off x="4570200" y="348120"/>
            <a:ext cx="3085200" cy="563040"/>
          </a:xfrm>
          <a:prstGeom prst="rect">
            <a:avLst/>
          </a:prstGeom>
          <a:noFill/>
          <a:ln w="0">
            <a:noFill/>
          </a:ln>
        </p:spPr>
        <p:txBody>
          <a:bodyPr anchor="ctr">
            <a:normAutofit/>
          </a:bodyPr>
          <a:p>
            <a:pPr>
              <a:lnSpc>
                <a:spcPct val="100000"/>
              </a:lnSpc>
            </a:pPr>
            <a:r>
              <a:rPr b="1" lang="en-US" sz="2400" spc="-1" strike="noStrike">
                <a:solidFill>
                  <a:srgbClr val="323232"/>
                </a:solidFill>
                <a:latin typeface="Times New Roman"/>
              </a:rPr>
              <a:t>To create a Topic</a:t>
            </a:r>
            <a:endParaRPr b="0" lang="en-US" sz="2400" spc="-1" strike="noStrike">
              <a:solidFill>
                <a:srgbClr val="000000"/>
              </a:solidFill>
              <a:latin typeface="Avenir Next LT Pro"/>
            </a:endParaRPr>
          </a:p>
        </p:txBody>
      </p:sp>
      <p:pic>
        <p:nvPicPr>
          <p:cNvPr id="1688" name="Picture 4" descr=""/>
          <p:cNvPicPr/>
          <p:nvPr/>
        </p:nvPicPr>
        <p:blipFill>
          <a:blip r:embed="rId1"/>
          <a:stretch/>
        </p:blipFill>
        <p:spPr>
          <a:xfrm>
            <a:off x="641160" y="1321920"/>
            <a:ext cx="10657440" cy="884520"/>
          </a:xfrm>
          <a:prstGeom prst="rect">
            <a:avLst/>
          </a:prstGeom>
          <a:ln w="0">
            <a:noFill/>
          </a:ln>
        </p:spPr>
      </p:pic>
      <p:sp>
        <p:nvSpPr>
          <p:cNvPr id="1689" name="TextBox 4"/>
          <p:cNvSpPr/>
          <p:nvPr/>
        </p:nvSpPr>
        <p:spPr>
          <a:xfrm>
            <a:off x="4915080" y="2652840"/>
            <a:ext cx="2742840" cy="45756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a:solidFill>
                  <a:srgbClr val="000000"/>
                </a:solidFill>
                <a:latin typeface="Times New Roman"/>
              </a:rPr>
              <a:t>Multiple Topics</a:t>
            </a:r>
            <a:endParaRPr b="0" lang="en-US" sz="2400" spc="-1" strike="noStrike">
              <a:latin typeface="Arial"/>
            </a:endParaRPr>
          </a:p>
        </p:txBody>
      </p:sp>
      <p:pic>
        <p:nvPicPr>
          <p:cNvPr id="1690" name="Picture 6" descr=""/>
          <p:cNvPicPr/>
          <p:nvPr/>
        </p:nvPicPr>
        <p:blipFill>
          <a:blip r:embed="rId2"/>
          <a:srcRect l="0" t="0" r="-128" b="80657"/>
          <a:stretch/>
        </p:blipFill>
        <p:spPr>
          <a:xfrm>
            <a:off x="820440" y="3308400"/>
            <a:ext cx="10400400" cy="1105920"/>
          </a:xfrm>
          <a:prstGeom prst="rect">
            <a:avLst/>
          </a:prstGeom>
          <a:ln w="0">
            <a:noFill/>
          </a:ln>
        </p:spPr>
      </p:pic>
      <p:sp>
        <p:nvSpPr>
          <p:cNvPr id="1691" name="TextBox 2"/>
          <p:cNvSpPr/>
          <p:nvPr/>
        </p:nvSpPr>
        <p:spPr>
          <a:xfrm>
            <a:off x="4810320" y="4720320"/>
            <a:ext cx="2742840" cy="45756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a:solidFill>
                  <a:srgbClr val="000000"/>
                </a:solidFill>
                <a:latin typeface="Times New Roman"/>
              </a:rPr>
              <a:t>List of Topics</a:t>
            </a:r>
            <a:endParaRPr b="0" lang="en-US" sz="2400" spc="-1" strike="noStrike">
              <a:latin typeface="Arial"/>
            </a:endParaRPr>
          </a:p>
        </p:txBody>
      </p:sp>
      <p:pic>
        <p:nvPicPr>
          <p:cNvPr id="1692" name="Picture 8" descr=""/>
          <p:cNvPicPr/>
          <p:nvPr/>
        </p:nvPicPr>
        <p:blipFill>
          <a:blip r:embed="rId3"/>
          <a:stretch/>
        </p:blipFill>
        <p:spPr>
          <a:xfrm>
            <a:off x="973800" y="5185440"/>
            <a:ext cx="9553320" cy="11127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3" name="Title 1"/>
          <p:cNvSpPr txBox="1"/>
          <p:nvPr/>
        </p:nvSpPr>
        <p:spPr>
          <a:xfrm>
            <a:off x="5052960" y="2338200"/>
            <a:ext cx="1596960" cy="527400"/>
          </a:xfrm>
          <a:prstGeom prst="rect">
            <a:avLst/>
          </a:prstGeom>
          <a:noFill/>
          <a:ln w="0">
            <a:noFill/>
          </a:ln>
        </p:spPr>
        <p:txBody>
          <a:bodyPr anchor="ctr">
            <a:noAutofit/>
          </a:bodyPr>
          <a:p>
            <a:pPr>
              <a:lnSpc>
                <a:spcPct val="100000"/>
              </a:lnSpc>
            </a:pPr>
            <a:r>
              <a:rPr b="1" lang="en-US" sz="2400" spc="-1" strike="noStrike">
                <a:solidFill>
                  <a:srgbClr val="323232"/>
                </a:solidFill>
                <a:latin typeface="Times New Roman"/>
              </a:rPr>
              <a:t>Producer</a:t>
            </a:r>
            <a:endParaRPr b="0" lang="en-US" sz="2400" spc="-1" strike="noStrike">
              <a:solidFill>
                <a:srgbClr val="000000"/>
              </a:solidFill>
              <a:latin typeface="Avenir Next LT Pro"/>
            </a:endParaRPr>
          </a:p>
        </p:txBody>
      </p:sp>
      <p:pic>
        <p:nvPicPr>
          <p:cNvPr id="1694" name="Picture 4" descr=""/>
          <p:cNvPicPr/>
          <p:nvPr/>
        </p:nvPicPr>
        <p:blipFill>
          <a:blip r:embed="rId1"/>
          <a:stretch/>
        </p:blipFill>
        <p:spPr>
          <a:xfrm>
            <a:off x="1030680" y="3271320"/>
            <a:ext cx="9633600" cy="950400"/>
          </a:xfrm>
          <a:prstGeom prst="rect">
            <a:avLst/>
          </a:prstGeom>
          <a:ln w="0">
            <a:noFill/>
          </a:ln>
        </p:spPr>
      </p:pic>
      <p:sp>
        <p:nvSpPr>
          <p:cNvPr id="1695" name="TextBox 4"/>
          <p:cNvSpPr/>
          <p:nvPr/>
        </p:nvSpPr>
        <p:spPr>
          <a:xfrm>
            <a:off x="4649400" y="4613760"/>
            <a:ext cx="2742840" cy="45756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a:solidFill>
                  <a:srgbClr val="000000"/>
                </a:solidFill>
                <a:latin typeface="Times New Roman"/>
              </a:rPr>
              <a:t>Multiple Producer</a:t>
            </a:r>
            <a:endParaRPr b="0" lang="en-US" sz="2400" spc="-1" strike="noStrike">
              <a:latin typeface="Arial"/>
            </a:endParaRPr>
          </a:p>
        </p:txBody>
      </p:sp>
      <p:pic>
        <p:nvPicPr>
          <p:cNvPr id="1696" name="Picture 6" descr=""/>
          <p:cNvPicPr/>
          <p:nvPr/>
        </p:nvPicPr>
        <p:blipFill>
          <a:blip r:embed="rId2"/>
          <a:stretch/>
        </p:blipFill>
        <p:spPr>
          <a:xfrm>
            <a:off x="697680" y="5478120"/>
            <a:ext cx="10553400" cy="865080"/>
          </a:xfrm>
          <a:prstGeom prst="rect">
            <a:avLst/>
          </a:prstGeom>
          <a:ln w="0">
            <a:noFill/>
          </a:ln>
        </p:spPr>
      </p:pic>
      <p:pic>
        <p:nvPicPr>
          <p:cNvPr id="1697" name="Picture 7" descr=""/>
          <p:cNvPicPr/>
          <p:nvPr/>
        </p:nvPicPr>
        <p:blipFill>
          <a:blip r:embed="rId3"/>
          <a:stretch/>
        </p:blipFill>
        <p:spPr>
          <a:xfrm>
            <a:off x="1255680" y="867960"/>
            <a:ext cx="9535680" cy="845280"/>
          </a:xfrm>
          <a:prstGeom prst="rect">
            <a:avLst/>
          </a:prstGeom>
          <a:ln w="0">
            <a:noFill/>
          </a:ln>
        </p:spPr>
      </p:pic>
      <p:sp>
        <p:nvSpPr>
          <p:cNvPr id="1698" name="TextBox 7"/>
          <p:cNvSpPr/>
          <p:nvPr/>
        </p:nvSpPr>
        <p:spPr>
          <a:xfrm>
            <a:off x="4784040" y="40320"/>
            <a:ext cx="2742840" cy="45756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a:solidFill>
                  <a:srgbClr val="000000"/>
                </a:solidFill>
                <a:latin typeface="Times New Roman"/>
              </a:rPr>
              <a:t>Topic Replication</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9" name="Picture 4" descr=""/>
          <p:cNvPicPr/>
          <p:nvPr/>
        </p:nvPicPr>
        <p:blipFill>
          <a:blip r:embed="rId1"/>
          <a:stretch/>
        </p:blipFill>
        <p:spPr>
          <a:xfrm>
            <a:off x="1010160" y="1709280"/>
            <a:ext cx="9693360" cy="1459800"/>
          </a:xfrm>
          <a:prstGeom prst="rect">
            <a:avLst/>
          </a:prstGeom>
          <a:ln w="0">
            <a:noFill/>
          </a:ln>
        </p:spPr>
      </p:pic>
      <p:sp>
        <p:nvSpPr>
          <p:cNvPr id="1700" name="TextBox 4"/>
          <p:cNvSpPr/>
          <p:nvPr/>
        </p:nvSpPr>
        <p:spPr>
          <a:xfrm>
            <a:off x="4343400" y="1057320"/>
            <a:ext cx="3099960" cy="51840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800" spc="-1" strike="noStrike">
                <a:solidFill>
                  <a:srgbClr val="000000"/>
                </a:solidFill>
                <a:latin typeface="Times New Roman"/>
              </a:rPr>
              <a:t>Consumer</a:t>
            </a:r>
            <a:endParaRPr b="0" lang="en-US" sz="2800" spc="-1" strike="noStrike">
              <a:latin typeface="Arial"/>
            </a:endParaRPr>
          </a:p>
        </p:txBody>
      </p:sp>
      <p:sp>
        <p:nvSpPr>
          <p:cNvPr id="1701" name="TextBox 5"/>
          <p:cNvSpPr/>
          <p:nvPr/>
        </p:nvSpPr>
        <p:spPr>
          <a:xfrm>
            <a:off x="4486320" y="3426480"/>
            <a:ext cx="3032640" cy="45756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a:solidFill>
                  <a:srgbClr val="000000"/>
                </a:solidFill>
                <a:latin typeface="Times New Roman"/>
              </a:rPr>
              <a:t>Multiple </a:t>
            </a:r>
            <a:r>
              <a:rPr b="1" lang="en-US" sz="2400" spc="-1" strike="noStrike">
                <a:solidFill>
                  <a:srgbClr val="000000"/>
                </a:solidFill>
                <a:latin typeface="Times New Roman"/>
                <a:ea typeface="Avenir Next LT Pro"/>
              </a:rPr>
              <a:t>Consumer </a:t>
            </a:r>
            <a:endParaRPr b="0" lang="en-US" sz="2400" spc="-1" strike="noStrike">
              <a:latin typeface="Arial"/>
            </a:endParaRPr>
          </a:p>
        </p:txBody>
      </p:sp>
      <p:pic>
        <p:nvPicPr>
          <p:cNvPr id="1702" name="Picture 7" descr=""/>
          <p:cNvPicPr/>
          <p:nvPr/>
        </p:nvPicPr>
        <p:blipFill>
          <a:blip r:embed="rId2"/>
          <a:stretch/>
        </p:blipFill>
        <p:spPr>
          <a:xfrm>
            <a:off x="402480" y="4156200"/>
            <a:ext cx="10672560" cy="784080"/>
          </a:xfrm>
          <a:prstGeom prst="rect">
            <a:avLst/>
          </a:prstGeom>
          <a:ln w="0">
            <a:noFill/>
          </a:ln>
        </p:spPr>
      </p:pic>
    </p:spTree>
  </p:cSld>
  <p:transition spd="slow">
    <p:push dir="u"/>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3" name="Title 1"/>
          <p:cNvSpPr txBox="1"/>
          <p:nvPr/>
        </p:nvSpPr>
        <p:spPr>
          <a:xfrm>
            <a:off x="3952080" y="3304080"/>
            <a:ext cx="3847320" cy="920520"/>
          </a:xfrm>
          <a:prstGeom prst="rect">
            <a:avLst/>
          </a:prstGeom>
          <a:noFill/>
          <a:ln w="0">
            <a:noFill/>
          </a:ln>
        </p:spPr>
        <p:txBody>
          <a:bodyPr anchor="ctr">
            <a:noAutofit/>
          </a:bodyPr>
          <a:p>
            <a:pPr>
              <a:lnSpc>
                <a:spcPct val="100000"/>
              </a:lnSpc>
            </a:pPr>
            <a:r>
              <a:rPr b="1" lang="en-US" sz="2400" spc="-1" strike="noStrike">
                <a:solidFill>
                  <a:srgbClr val="323232"/>
                </a:solidFill>
                <a:latin typeface="Times New Roman"/>
              </a:rPr>
              <a:t>Kill and Replicate the topic</a:t>
            </a:r>
            <a:endParaRPr b="0" lang="en-US" sz="2400" spc="-1" strike="noStrike">
              <a:solidFill>
                <a:srgbClr val="000000"/>
              </a:solidFill>
              <a:latin typeface="Avenir Next LT Pro"/>
            </a:endParaRPr>
          </a:p>
        </p:txBody>
      </p:sp>
      <p:pic>
        <p:nvPicPr>
          <p:cNvPr id="1704" name="Picture 4" descr=""/>
          <p:cNvPicPr/>
          <p:nvPr/>
        </p:nvPicPr>
        <p:blipFill>
          <a:blip r:embed="rId1"/>
          <a:stretch/>
        </p:blipFill>
        <p:spPr>
          <a:xfrm>
            <a:off x="1114200" y="4318200"/>
            <a:ext cx="9633600" cy="1283040"/>
          </a:xfrm>
          <a:prstGeom prst="rect">
            <a:avLst/>
          </a:prstGeom>
          <a:ln w="0">
            <a:noFill/>
          </a:ln>
        </p:spPr>
      </p:pic>
      <p:sp>
        <p:nvSpPr>
          <p:cNvPr id="1705" name="TextBox 6"/>
          <p:cNvSpPr/>
          <p:nvPr/>
        </p:nvSpPr>
        <p:spPr>
          <a:xfrm>
            <a:off x="4446000" y="855000"/>
            <a:ext cx="2099880" cy="45756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a:solidFill>
                  <a:srgbClr val="000000"/>
                </a:solidFill>
                <a:latin typeface="Times New Roman"/>
              </a:rPr>
              <a:t>Process Id</a:t>
            </a:r>
            <a:endParaRPr b="0" lang="en-US" sz="2400" spc="-1" strike="noStrike">
              <a:latin typeface="Arial"/>
            </a:endParaRPr>
          </a:p>
        </p:txBody>
      </p:sp>
      <p:pic>
        <p:nvPicPr>
          <p:cNvPr id="1706" name="Picture 8" descr=""/>
          <p:cNvPicPr/>
          <p:nvPr/>
        </p:nvPicPr>
        <p:blipFill>
          <a:blip r:embed="rId2"/>
          <a:stretch/>
        </p:blipFill>
        <p:spPr>
          <a:xfrm>
            <a:off x="930960" y="1579320"/>
            <a:ext cx="9553320" cy="1015920"/>
          </a:xfrm>
          <a:prstGeom prst="rect">
            <a:avLst/>
          </a:prstGeom>
          <a:ln w="0">
            <a:noFill/>
          </a:ln>
        </p:spPr>
      </p:pic>
    </p:spTree>
  </p:cSld>
  <p:transition spd="slow">
    <p:wipe dir="l"/>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7" name="Title 1"/>
          <p:cNvSpPr txBox="1"/>
          <p:nvPr/>
        </p:nvSpPr>
        <p:spPr>
          <a:xfrm>
            <a:off x="185040" y="365040"/>
            <a:ext cx="4329360" cy="906480"/>
          </a:xfrm>
          <a:prstGeom prst="rect">
            <a:avLst/>
          </a:prstGeom>
          <a:noFill/>
          <a:ln w="0">
            <a:noFill/>
          </a:ln>
        </p:spPr>
        <p:txBody>
          <a:bodyPr anchor="ctr">
            <a:noAutofit/>
          </a:bodyPr>
          <a:p>
            <a:pPr>
              <a:lnSpc>
                <a:spcPct val="100000"/>
              </a:lnSpc>
            </a:pPr>
            <a:r>
              <a:rPr b="1" lang="en-US" sz="4000" spc="-1" strike="noStrike">
                <a:solidFill>
                  <a:srgbClr val="323232"/>
                </a:solidFill>
                <a:latin typeface="Times New Roman"/>
              </a:rPr>
              <a:t>JENKINS</a:t>
            </a:r>
            <a:endParaRPr b="0" lang="en-US" sz="4000" spc="-1" strike="noStrike">
              <a:solidFill>
                <a:srgbClr val="000000"/>
              </a:solidFill>
              <a:latin typeface="Avenir Next LT Pro"/>
            </a:endParaRPr>
          </a:p>
        </p:txBody>
      </p:sp>
      <p:sp>
        <p:nvSpPr>
          <p:cNvPr id="1708" name="Text Placeholder 2"/>
          <p:cNvSpPr txBox="1"/>
          <p:nvPr/>
        </p:nvSpPr>
        <p:spPr>
          <a:xfrm>
            <a:off x="839880" y="1284120"/>
            <a:ext cx="9325800" cy="93096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It is an open source system, used to build, test, and deploy the applications.</a:t>
            </a:r>
            <a:endParaRPr b="0" lang="en-US" sz="2400" spc="-1" strike="noStrike">
              <a:solidFill>
                <a:srgbClr val="323232"/>
              </a:solidFill>
              <a:latin typeface="Avenir Next LT Pro"/>
            </a:endParaRPr>
          </a:p>
        </p:txBody>
      </p:sp>
      <p:pic>
        <p:nvPicPr>
          <p:cNvPr id="1709" name="Picture 7" descr=""/>
          <p:cNvPicPr/>
          <p:nvPr/>
        </p:nvPicPr>
        <p:blipFill>
          <a:blip r:embed="rId1"/>
          <a:stretch/>
        </p:blipFill>
        <p:spPr>
          <a:xfrm>
            <a:off x="839880" y="2559960"/>
            <a:ext cx="9873000" cy="40575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0" name="Title 1"/>
          <p:cNvSpPr txBox="1"/>
          <p:nvPr/>
        </p:nvSpPr>
        <p:spPr>
          <a:xfrm>
            <a:off x="163800" y="139680"/>
            <a:ext cx="2333160" cy="928080"/>
          </a:xfrm>
          <a:prstGeom prst="rect">
            <a:avLst/>
          </a:prstGeom>
          <a:noFill/>
          <a:ln w="0">
            <a:noFill/>
          </a:ln>
        </p:spPr>
        <p:txBody>
          <a:bodyPr anchor="ctr">
            <a:noAutofit/>
          </a:bodyPr>
          <a:p>
            <a:pPr>
              <a:lnSpc>
                <a:spcPct val="100000"/>
              </a:lnSpc>
            </a:pPr>
            <a:r>
              <a:rPr b="1" lang="en-US" sz="4000" spc="-1" strike="noStrike">
                <a:solidFill>
                  <a:srgbClr val="323232"/>
                </a:solidFill>
                <a:latin typeface="Times New Roman"/>
              </a:rPr>
              <a:t>NEXUS</a:t>
            </a:r>
            <a:endParaRPr b="0" lang="en-US" sz="4000" spc="-1" strike="noStrike">
              <a:solidFill>
                <a:srgbClr val="000000"/>
              </a:solidFill>
              <a:latin typeface="Avenir Next LT Pro"/>
            </a:endParaRPr>
          </a:p>
        </p:txBody>
      </p:sp>
      <p:sp>
        <p:nvSpPr>
          <p:cNvPr id="1711" name="Text Placeholder 2"/>
          <p:cNvSpPr txBox="1"/>
          <p:nvPr/>
        </p:nvSpPr>
        <p:spPr>
          <a:xfrm>
            <a:off x="743040" y="1219680"/>
            <a:ext cx="10366920" cy="898560"/>
          </a:xfrm>
          <a:prstGeom prst="rect">
            <a:avLst/>
          </a:prstGeom>
          <a:noFill/>
          <a:ln w="0">
            <a:noFill/>
          </a:ln>
        </p:spPr>
        <p:txBody>
          <a:bodyPr anchor="b">
            <a:noAutofit/>
          </a:bodyPr>
          <a:p>
            <a:pPr>
              <a:lnSpc>
                <a:spcPct val="150000"/>
              </a:lnSpc>
              <a:spcBef>
                <a:spcPts val="1001"/>
              </a:spcBef>
              <a:tabLst>
                <a:tab algn="l" pos="0"/>
              </a:tabLst>
            </a:pPr>
            <a:r>
              <a:rPr b="1" lang="en-US" sz="2400" spc="299" strike="noStrike">
                <a:solidFill>
                  <a:srgbClr val="323232"/>
                </a:solidFill>
                <a:latin typeface="Times New Roman"/>
              </a:rPr>
              <a:t>It is a open-source, used for storing the xml or war files</a:t>
            </a:r>
            <a:r>
              <a:rPr b="1" lang="en-US" sz="2000" spc="299" strike="noStrike" cap="all">
                <a:solidFill>
                  <a:srgbClr val="323232"/>
                </a:solidFill>
                <a:latin typeface="Times New Roman"/>
              </a:rPr>
              <a:t>.</a:t>
            </a:r>
            <a:endParaRPr b="0" lang="en-US" sz="2000" spc="-1" strike="noStrike">
              <a:solidFill>
                <a:srgbClr val="323232"/>
              </a:solidFill>
              <a:latin typeface="Avenir Next LT Pro"/>
            </a:endParaRPr>
          </a:p>
        </p:txBody>
      </p:sp>
      <p:pic>
        <p:nvPicPr>
          <p:cNvPr id="1712" name="Picture 7" descr=""/>
          <p:cNvPicPr/>
          <p:nvPr/>
        </p:nvPicPr>
        <p:blipFill>
          <a:blip r:embed="rId1"/>
          <a:stretch/>
        </p:blipFill>
        <p:spPr>
          <a:xfrm>
            <a:off x="839880" y="2196720"/>
            <a:ext cx="9905400" cy="4386960"/>
          </a:xfrm>
          <a:prstGeom prst="rect">
            <a:avLst/>
          </a:prstGeom>
          <a:ln w="0">
            <a:noFill/>
          </a:ln>
        </p:spPr>
      </p:pic>
    </p:spTree>
  </p:cSld>
  <p:transition spd="slow">
    <p:push dir="u"/>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13" name="Rectangle 7"/>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14" name="Title 1"/>
          <p:cNvSpPr txBox="1"/>
          <p:nvPr/>
        </p:nvSpPr>
        <p:spPr>
          <a:xfrm>
            <a:off x="1073880" y="718200"/>
            <a:ext cx="9483120" cy="944280"/>
          </a:xfrm>
          <a:prstGeom prst="rect">
            <a:avLst/>
          </a:prstGeom>
          <a:noFill/>
          <a:ln w="0">
            <a:noFill/>
          </a:ln>
        </p:spPr>
        <p:txBody>
          <a:bodyPr anchor="ctr">
            <a:normAutofit/>
          </a:bodyPr>
          <a:p>
            <a:pPr>
              <a:lnSpc>
                <a:spcPct val="100000"/>
              </a:lnSpc>
            </a:pPr>
            <a:r>
              <a:rPr b="1" lang="en-US" sz="4000" spc="-1" strike="noStrike">
                <a:solidFill>
                  <a:srgbClr val="323232"/>
                </a:solidFill>
                <a:latin typeface="Times New Roman"/>
              </a:rPr>
              <a:t>OUTCOMES</a:t>
            </a:r>
            <a:endParaRPr b="0" lang="en-US" sz="4000" spc="-1" strike="noStrike">
              <a:solidFill>
                <a:srgbClr val="000000"/>
              </a:solidFill>
              <a:latin typeface="Avenir Next LT Pro"/>
            </a:endParaRPr>
          </a:p>
        </p:txBody>
      </p:sp>
      <p:sp>
        <p:nvSpPr>
          <p:cNvPr id="1715" name="Rectangle 9"/>
          <p:cNvSpPr/>
          <p:nvPr/>
        </p:nvSpPr>
        <p:spPr>
          <a:xfrm>
            <a:off x="1790640" y="1883880"/>
            <a:ext cx="8991720" cy="4096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716" name="Content Placeholder 2"/>
          <p:cNvSpPr txBox="1"/>
          <p:nvPr/>
        </p:nvSpPr>
        <p:spPr>
          <a:xfrm>
            <a:off x="2278080" y="2478600"/>
            <a:ext cx="7824240" cy="2945160"/>
          </a:xfrm>
          <a:prstGeom prst="rect">
            <a:avLst/>
          </a:prstGeom>
          <a:noFill/>
          <a:ln w="0">
            <a:noFill/>
          </a:ln>
        </p:spPr>
        <p:txBody>
          <a:bodyPr>
            <a:normAutofit/>
          </a:bodyPr>
          <a:p>
            <a:pPr>
              <a:lnSpc>
                <a:spcPct val="150000"/>
              </a:lnSpc>
              <a:spcBef>
                <a:spcPts val="1001"/>
              </a:spcBef>
              <a:tabLst>
                <a:tab algn="l" pos="0"/>
              </a:tabLst>
            </a:pPr>
            <a:r>
              <a:rPr b="0" lang="en-US" sz="4000" spc="-1" strike="noStrike">
                <a:solidFill>
                  <a:srgbClr val="323232"/>
                </a:solidFill>
                <a:latin typeface="Times New Roman"/>
              </a:rPr>
              <a:t>The live Demo will be shown further.</a:t>
            </a:r>
            <a:endParaRPr b="0" lang="en-US" sz="4000" spc="-1" strike="noStrike">
              <a:solidFill>
                <a:srgbClr val="323232"/>
              </a:solidFill>
              <a:latin typeface="Avenir Next LT Pro"/>
            </a:endParaRPr>
          </a:p>
        </p:txBody>
      </p:sp>
      <p:grpSp>
        <p:nvGrpSpPr>
          <p:cNvPr id="1717" name="Group 11"/>
          <p:cNvGrpSpPr/>
          <p:nvPr/>
        </p:nvGrpSpPr>
        <p:grpSpPr>
          <a:xfrm>
            <a:off x="11084760" y="-5400"/>
            <a:ext cx="781200" cy="6852600"/>
            <a:chOff x="11084760" y="-5400"/>
            <a:chExt cx="781200" cy="6852600"/>
          </a:xfrm>
        </p:grpSpPr>
        <p:sp>
          <p:nvSpPr>
            <p:cNvPr id="1718" name="Freeform 59"/>
            <p:cNvSpPr/>
            <p:nvPr/>
          </p:nvSpPr>
          <p:spPr>
            <a:xfrm rot="5400000">
              <a:off x="11385720" y="670860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1719" name="Freeform 78"/>
            <p:cNvSpPr/>
            <p:nvPr/>
          </p:nvSpPr>
          <p:spPr>
            <a:xfrm rot="5400000">
              <a:off x="11751480" y="65736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2">
                <a:lumMod val="90000"/>
              </a:schemeClr>
            </a:solidFill>
            <a:ln w="0">
              <a:noFill/>
            </a:ln>
          </p:spPr>
          <p:style>
            <a:lnRef idx="0"/>
            <a:fillRef idx="0"/>
            <a:effectRef idx="0"/>
            <a:fontRef idx="minor"/>
          </p:style>
        </p:sp>
        <p:sp>
          <p:nvSpPr>
            <p:cNvPr id="1720" name="Freeform 79"/>
            <p:cNvSpPr/>
            <p:nvPr/>
          </p:nvSpPr>
          <p:spPr>
            <a:xfrm rot="5400000">
              <a:off x="11763720" y="88848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2">
                <a:lumMod val="90000"/>
              </a:schemeClr>
            </a:solidFill>
            <a:ln w="0">
              <a:noFill/>
            </a:ln>
          </p:spPr>
          <p:style>
            <a:lnRef idx="0"/>
            <a:fillRef idx="0"/>
            <a:effectRef idx="0"/>
            <a:fontRef idx="minor"/>
          </p:style>
        </p:sp>
        <p:sp>
          <p:nvSpPr>
            <p:cNvPr id="1721" name="Freeform 80"/>
            <p:cNvSpPr/>
            <p:nvPr/>
          </p:nvSpPr>
          <p:spPr>
            <a:xfrm rot="5400000">
              <a:off x="11758320" y="1126080"/>
              <a:ext cx="124560" cy="65880"/>
            </a:xfrm>
            <a:custGeom>
              <a:avLst/>
              <a:gdLst/>
              <a:ahLst/>
              <a:rect l="l" t="t" r="r" b="b"/>
              <a:pathLst>
                <a:path w="38" h="22">
                  <a:moveTo>
                    <a:pt x="21" y="0"/>
                  </a:moveTo>
                  <a:cubicBezTo>
                    <a:pt x="37" y="2"/>
                    <a:pt x="38" y="20"/>
                    <a:pt x="21" y="22"/>
                  </a:cubicBezTo>
                  <a:cubicBezTo>
                    <a:pt x="9" y="16"/>
                    <a:pt x="0" y="6"/>
                    <a:pt x="21" y="0"/>
                  </a:cubicBezTo>
                  <a:close/>
                </a:path>
              </a:pathLst>
            </a:custGeom>
            <a:solidFill>
              <a:schemeClr val="bg2">
                <a:lumMod val="90000"/>
              </a:schemeClr>
            </a:solidFill>
            <a:ln w="0">
              <a:noFill/>
            </a:ln>
          </p:spPr>
          <p:style>
            <a:lnRef idx="0"/>
            <a:fillRef idx="0"/>
            <a:effectRef idx="0"/>
            <a:fontRef idx="minor"/>
          </p:style>
        </p:sp>
        <p:sp>
          <p:nvSpPr>
            <p:cNvPr id="1722" name="Freeform 81"/>
            <p:cNvSpPr/>
            <p:nvPr/>
          </p:nvSpPr>
          <p:spPr>
            <a:xfrm rot="5400000">
              <a:off x="11741400" y="2139120"/>
              <a:ext cx="140400" cy="90360"/>
            </a:xfrm>
            <a:custGeom>
              <a:avLst/>
              <a:gdLst/>
              <a:ahLst/>
              <a:rect l="l" t="t" r="r" b="b"/>
              <a:pathLst>
                <a:path w="43" h="30">
                  <a:moveTo>
                    <a:pt x="27" y="3"/>
                  </a:moveTo>
                  <a:cubicBezTo>
                    <a:pt x="35" y="0"/>
                    <a:pt x="43" y="16"/>
                    <a:pt x="40" y="22"/>
                  </a:cubicBezTo>
                  <a:cubicBezTo>
                    <a:pt x="21" y="30"/>
                    <a:pt x="0" y="15"/>
                    <a:pt x="27" y="3"/>
                  </a:cubicBezTo>
                  <a:close/>
                </a:path>
              </a:pathLst>
            </a:custGeom>
            <a:solidFill>
              <a:schemeClr val="bg2">
                <a:lumMod val="90000"/>
              </a:schemeClr>
            </a:solidFill>
            <a:ln w="0">
              <a:noFill/>
            </a:ln>
          </p:spPr>
          <p:style>
            <a:lnRef idx="0"/>
            <a:fillRef idx="0"/>
            <a:effectRef idx="0"/>
            <a:fontRef idx="minor"/>
          </p:style>
        </p:sp>
        <p:sp>
          <p:nvSpPr>
            <p:cNvPr id="1723" name="Freeform 82"/>
            <p:cNvSpPr/>
            <p:nvPr/>
          </p:nvSpPr>
          <p:spPr>
            <a:xfrm rot="5400000">
              <a:off x="11749320" y="1917000"/>
              <a:ext cx="128160" cy="69120"/>
            </a:xfrm>
            <a:custGeom>
              <a:avLst/>
              <a:gdLst/>
              <a:ahLst/>
              <a:rect l="l" t="t" r="r" b="b"/>
              <a:pathLst>
                <a:path w="39" h="23">
                  <a:moveTo>
                    <a:pt x="16" y="0"/>
                  </a:moveTo>
                  <a:cubicBezTo>
                    <a:pt x="39"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1724" name="Freeform 83"/>
            <p:cNvSpPr/>
            <p:nvPr/>
          </p:nvSpPr>
          <p:spPr>
            <a:xfrm rot="5400000">
              <a:off x="11721960" y="1602000"/>
              <a:ext cx="130680" cy="156960"/>
            </a:xfrm>
            <a:custGeom>
              <a:avLst/>
              <a:gdLst/>
              <a:ahLst/>
              <a:rect l="l" t="t" r="r" b="b"/>
              <a:pathLst>
                <a:path w="40" h="52">
                  <a:moveTo>
                    <a:pt x="13" y="7"/>
                  </a:moveTo>
                  <a:cubicBezTo>
                    <a:pt x="40" y="12"/>
                    <a:pt x="18" y="52"/>
                    <a:pt x="0" y="24"/>
                  </a:cubicBezTo>
                  <a:cubicBezTo>
                    <a:pt x="2" y="0"/>
                    <a:pt x="6" y="17"/>
                    <a:pt x="13" y="7"/>
                  </a:cubicBezTo>
                  <a:close/>
                </a:path>
              </a:pathLst>
            </a:custGeom>
            <a:solidFill>
              <a:schemeClr val="bg2">
                <a:lumMod val="90000"/>
              </a:schemeClr>
            </a:solidFill>
            <a:ln w="0">
              <a:noFill/>
            </a:ln>
          </p:spPr>
          <p:style>
            <a:lnRef idx="0"/>
            <a:fillRef idx="0"/>
            <a:effectRef idx="0"/>
            <a:fontRef idx="minor"/>
          </p:style>
        </p:sp>
        <p:sp>
          <p:nvSpPr>
            <p:cNvPr id="1725" name="Freeform 84"/>
            <p:cNvSpPr/>
            <p:nvPr/>
          </p:nvSpPr>
          <p:spPr>
            <a:xfrm rot="5400000">
              <a:off x="11732760" y="45252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2">
                <a:lumMod val="90000"/>
              </a:schemeClr>
            </a:solidFill>
            <a:ln w="0">
              <a:noFill/>
            </a:ln>
          </p:spPr>
          <p:style>
            <a:lnRef idx="0"/>
            <a:fillRef idx="0"/>
            <a:effectRef idx="0"/>
            <a:fontRef idx="minor"/>
          </p:style>
        </p:sp>
        <p:sp>
          <p:nvSpPr>
            <p:cNvPr id="1726" name="Freeform 86"/>
            <p:cNvSpPr/>
            <p:nvPr/>
          </p:nvSpPr>
          <p:spPr>
            <a:xfrm rot="5400000">
              <a:off x="11742840" y="10656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2">
                <a:lumMod val="90000"/>
              </a:schemeClr>
            </a:solidFill>
            <a:ln w="0">
              <a:noFill/>
            </a:ln>
          </p:spPr>
          <p:style>
            <a:lnRef idx="0"/>
            <a:fillRef idx="0"/>
            <a:effectRef idx="0"/>
            <a:fontRef idx="minor"/>
          </p:style>
        </p:sp>
        <p:sp>
          <p:nvSpPr>
            <p:cNvPr id="1727" name="Freeform 89"/>
            <p:cNvSpPr/>
            <p:nvPr/>
          </p:nvSpPr>
          <p:spPr>
            <a:xfrm rot="5400000">
              <a:off x="11697840" y="1389600"/>
              <a:ext cx="134280" cy="92520"/>
            </a:xfrm>
            <a:custGeom>
              <a:avLst/>
              <a:gdLst/>
              <a:ahLst/>
              <a:rect l="l" t="t" r="r" b="b"/>
              <a:pathLst>
                <a:path w="41" h="31">
                  <a:moveTo>
                    <a:pt x="23" y="0"/>
                  </a:moveTo>
                  <a:cubicBezTo>
                    <a:pt x="40" y="3"/>
                    <a:pt x="41" y="31"/>
                    <a:pt x="16" y="25"/>
                  </a:cubicBezTo>
                  <a:cubicBezTo>
                    <a:pt x="0" y="7"/>
                    <a:pt x="14" y="4"/>
                    <a:pt x="23" y="0"/>
                  </a:cubicBezTo>
                  <a:close/>
                </a:path>
              </a:pathLst>
            </a:custGeom>
            <a:solidFill>
              <a:schemeClr val="bg2">
                <a:lumMod val="90000"/>
              </a:schemeClr>
            </a:solidFill>
            <a:ln w="0">
              <a:noFill/>
            </a:ln>
          </p:spPr>
          <p:style>
            <a:lnRef idx="0"/>
            <a:fillRef idx="0"/>
            <a:effectRef idx="0"/>
            <a:fontRef idx="minor"/>
          </p:style>
        </p:sp>
        <p:sp>
          <p:nvSpPr>
            <p:cNvPr id="1728" name="Freeform 90"/>
            <p:cNvSpPr/>
            <p:nvPr/>
          </p:nvSpPr>
          <p:spPr>
            <a:xfrm rot="5400000">
              <a:off x="11775600" y="2012400"/>
              <a:ext cx="2160" cy="8640"/>
            </a:xfrm>
            <a:custGeom>
              <a:avLst/>
              <a:gdLst/>
              <a:ahLst/>
              <a:rect l="l" t="t" r="r" b="b"/>
              <a:pathLst>
                <a:path w="1" h="3">
                  <a:moveTo>
                    <a:pt x="0" y="0"/>
                  </a:moveTo>
                  <a:cubicBezTo>
                    <a:pt x="1" y="0"/>
                    <a:pt x="1" y="3"/>
                    <a:pt x="0" y="2"/>
                  </a:cubicBezTo>
                  <a:cubicBezTo>
                    <a:pt x="0" y="1"/>
                    <a:pt x="0" y="1"/>
                    <a:pt x="0" y="0"/>
                  </a:cubicBezTo>
                  <a:close/>
                </a:path>
              </a:pathLst>
            </a:custGeom>
            <a:solidFill>
              <a:schemeClr val="bg2">
                <a:lumMod val="90000"/>
              </a:schemeClr>
            </a:solidFill>
            <a:ln w="0">
              <a:noFill/>
            </a:ln>
          </p:spPr>
          <p:style>
            <a:lnRef idx="0"/>
            <a:fillRef idx="0"/>
            <a:effectRef idx="0"/>
            <a:fontRef idx="minor"/>
          </p:style>
        </p:sp>
        <p:sp>
          <p:nvSpPr>
            <p:cNvPr id="1729" name="Freeform 62"/>
            <p:cNvSpPr/>
            <p:nvPr/>
          </p:nvSpPr>
          <p:spPr>
            <a:xfrm rot="5400000">
              <a:off x="11718360" y="2886480"/>
              <a:ext cx="150120" cy="74880"/>
            </a:xfrm>
            <a:custGeom>
              <a:avLst/>
              <a:gdLst/>
              <a:ahLst/>
              <a:rect l="l" t="t" r="r" b="b"/>
              <a:pathLst>
                <a:path w="46" h="25">
                  <a:moveTo>
                    <a:pt x="23" y="0"/>
                  </a:moveTo>
                  <a:cubicBezTo>
                    <a:pt x="32" y="1"/>
                    <a:pt x="46" y="21"/>
                    <a:pt x="29" y="25"/>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1730" name="Freeform 63"/>
            <p:cNvSpPr/>
            <p:nvPr/>
          </p:nvSpPr>
          <p:spPr>
            <a:xfrm rot="5400000">
              <a:off x="11729880" y="4025520"/>
              <a:ext cx="120960" cy="123840"/>
            </a:xfrm>
            <a:custGeom>
              <a:avLst/>
              <a:gdLst/>
              <a:ahLst/>
              <a:rect l="l" t="t" r="r" b="b"/>
              <a:pathLst>
                <a:path w="37" h="41">
                  <a:moveTo>
                    <a:pt x="24" y="4"/>
                  </a:moveTo>
                  <a:cubicBezTo>
                    <a:pt x="37" y="1"/>
                    <a:pt x="28" y="18"/>
                    <a:pt x="29" y="26"/>
                  </a:cubicBezTo>
                  <a:cubicBezTo>
                    <a:pt x="8" y="41"/>
                    <a:pt x="0" y="0"/>
                    <a:pt x="24" y="4"/>
                  </a:cubicBezTo>
                  <a:close/>
                </a:path>
              </a:pathLst>
            </a:custGeom>
            <a:solidFill>
              <a:schemeClr val="bg2">
                <a:lumMod val="90000"/>
              </a:schemeClr>
            </a:solidFill>
            <a:ln w="0">
              <a:noFill/>
            </a:ln>
          </p:spPr>
          <p:style>
            <a:lnRef idx="0"/>
            <a:fillRef idx="0"/>
            <a:effectRef idx="0"/>
            <a:fontRef idx="minor"/>
          </p:style>
        </p:sp>
        <p:sp>
          <p:nvSpPr>
            <p:cNvPr id="1731" name="Freeform 64"/>
            <p:cNvSpPr/>
            <p:nvPr/>
          </p:nvSpPr>
          <p:spPr>
            <a:xfrm rot="5400000">
              <a:off x="11697480" y="2618640"/>
              <a:ext cx="13716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732" name="Freeform 65"/>
            <p:cNvSpPr/>
            <p:nvPr/>
          </p:nvSpPr>
          <p:spPr>
            <a:xfrm rot="5400000">
              <a:off x="11698560" y="3762360"/>
              <a:ext cx="120960" cy="78840"/>
            </a:xfrm>
            <a:custGeom>
              <a:avLst/>
              <a:gdLst/>
              <a:ahLst/>
              <a:rect l="l" t="t" r="r" b="b"/>
              <a:pathLst>
                <a:path w="37" h="26">
                  <a:moveTo>
                    <a:pt x="19" y="0"/>
                  </a:moveTo>
                  <a:cubicBezTo>
                    <a:pt x="31" y="1"/>
                    <a:pt x="37" y="23"/>
                    <a:pt x="22" y="26"/>
                  </a:cubicBezTo>
                  <a:cubicBezTo>
                    <a:pt x="2" y="26"/>
                    <a:pt x="0" y="0"/>
                    <a:pt x="19" y="0"/>
                  </a:cubicBezTo>
                  <a:close/>
                </a:path>
              </a:pathLst>
            </a:custGeom>
            <a:solidFill>
              <a:schemeClr val="bg2">
                <a:lumMod val="90000"/>
              </a:schemeClr>
            </a:solidFill>
            <a:ln w="0">
              <a:noFill/>
            </a:ln>
          </p:spPr>
          <p:style>
            <a:lnRef idx="0"/>
            <a:fillRef idx="0"/>
            <a:effectRef idx="0"/>
            <a:fontRef idx="minor"/>
          </p:style>
        </p:sp>
        <p:sp>
          <p:nvSpPr>
            <p:cNvPr id="1733" name="Freeform 66"/>
            <p:cNvSpPr/>
            <p:nvPr/>
          </p:nvSpPr>
          <p:spPr>
            <a:xfrm rot="5400000">
              <a:off x="11685960" y="5308920"/>
              <a:ext cx="130680" cy="111600"/>
            </a:xfrm>
            <a:custGeom>
              <a:avLst/>
              <a:gdLst/>
              <a:ahLst/>
              <a:rect l="l" t="t" r="r" b="b"/>
              <a:pathLst>
                <a:path w="40" h="37">
                  <a:moveTo>
                    <a:pt x="22" y="1"/>
                  </a:moveTo>
                  <a:cubicBezTo>
                    <a:pt x="36" y="0"/>
                    <a:pt x="40" y="8"/>
                    <a:pt x="40" y="18"/>
                  </a:cubicBezTo>
                  <a:cubicBezTo>
                    <a:pt x="27" y="37"/>
                    <a:pt x="0" y="14"/>
                    <a:pt x="22" y="1"/>
                  </a:cubicBezTo>
                  <a:close/>
                </a:path>
              </a:pathLst>
            </a:custGeom>
            <a:solidFill>
              <a:schemeClr val="bg2">
                <a:lumMod val="90000"/>
              </a:schemeClr>
            </a:solidFill>
            <a:ln w="0">
              <a:noFill/>
            </a:ln>
          </p:spPr>
          <p:style>
            <a:lnRef idx="0"/>
            <a:fillRef idx="0"/>
            <a:effectRef idx="0"/>
            <a:fontRef idx="minor"/>
          </p:style>
        </p:sp>
        <p:sp>
          <p:nvSpPr>
            <p:cNvPr id="1734" name="Freeform 67"/>
            <p:cNvSpPr/>
            <p:nvPr/>
          </p:nvSpPr>
          <p:spPr>
            <a:xfrm rot="5400000">
              <a:off x="11666160" y="4524840"/>
              <a:ext cx="157320" cy="118080"/>
            </a:xfrm>
            <a:custGeom>
              <a:avLst/>
              <a:gdLst/>
              <a:ahLst/>
              <a:rect l="l" t="t" r="r" b="b"/>
              <a:pathLst>
                <a:path w="48" h="39">
                  <a:moveTo>
                    <a:pt x="28" y="1"/>
                  </a:moveTo>
                  <a:cubicBezTo>
                    <a:pt x="39" y="0"/>
                    <a:pt x="43" y="5"/>
                    <a:pt x="46" y="11"/>
                  </a:cubicBezTo>
                  <a:cubicBezTo>
                    <a:pt x="48" y="39"/>
                    <a:pt x="0" y="17"/>
                    <a:pt x="28" y="1"/>
                  </a:cubicBezTo>
                  <a:close/>
                </a:path>
              </a:pathLst>
            </a:custGeom>
            <a:solidFill>
              <a:schemeClr val="bg2">
                <a:lumMod val="90000"/>
              </a:schemeClr>
            </a:solidFill>
            <a:ln w="0">
              <a:noFill/>
            </a:ln>
          </p:spPr>
          <p:style>
            <a:lnRef idx="0"/>
            <a:fillRef idx="0"/>
            <a:effectRef idx="0"/>
            <a:fontRef idx="minor"/>
          </p:style>
        </p:sp>
        <p:sp>
          <p:nvSpPr>
            <p:cNvPr id="1735" name="Freeform 68"/>
            <p:cNvSpPr/>
            <p:nvPr/>
          </p:nvSpPr>
          <p:spPr>
            <a:xfrm rot="5400000">
              <a:off x="11693520" y="3182040"/>
              <a:ext cx="114840" cy="123840"/>
            </a:xfrm>
            <a:custGeom>
              <a:avLst/>
              <a:gdLst/>
              <a:ahLst/>
              <a:rect l="l" t="t" r="r" b="b"/>
              <a:pathLst>
                <a:path w="35" h="41">
                  <a:moveTo>
                    <a:pt x="16" y="4"/>
                  </a:moveTo>
                  <a:cubicBezTo>
                    <a:pt x="35" y="5"/>
                    <a:pt x="32" y="0"/>
                    <a:pt x="33" y="15"/>
                  </a:cubicBezTo>
                  <a:cubicBezTo>
                    <a:pt x="34" y="41"/>
                    <a:pt x="0" y="23"/>
                    <a:pt x="16" y="4"/>
                  </a:cubicBezTo>
                  <a:close/>
                </a:path>
              </a:pathLst>
            </a:custGeom>
            <a:solidFill>
              <a:schemeClr val="bg2">
                <a:lumMod val="90000"/>
              </a:schemeClr>
            </a:solidFill>
            <a:ln w="0">
              <a:noFill/>
            </a:ln>
          </p:spPr>
          <p:style>
            <a:lnRef idx="0"/>
            <a:fillRef idx="0"/>
            <a:effectRef idx="0"/>
            <a:fontRef idx="minor"/>
          </p:style>
        </p:sp>
        <p:sp>
          <p:nvSpPr>
            <p:cNvPr id="1736" name="Freeform 69"/>
            <p:cNvSpPr/>
            <p:nvPr/>
          </p:nvSpPr>
          <p:spPr>
            <a:xfrm rot="5400000">
              <a:off x="11673000" y="5591160"/>
              <a:ext cx="144000" cy="111600"/>
            </a:xfrm>
            <a:custGeom>
              <a:avLst/>
              <a:gdLst/>
              <a:ahLst/>
              <a:rect l="l" t="t" r="r" b="b"/>
              <a:pathLst>
                <a:path w="44" h="37">
                  <a:moveTo>
                    <a:pt x="29" y="0"/>
                  </a:moveTo>
                  <a:cubicBezTo>
                    <a:pt x="36" y="2"/>
                    <a:pt x="44" y="12"/>
                    <a:pt x="42" y="21"/>
                  </a:cubicBezTo>
                  <a:cubicBezTo>
                    <a:pt x="25" y="37"/>
                    <a:pt x="0" y="7"/>
                    <a:pt x="29" y="0"/>
                  </a:cubicBezTo>
                  <a:close/>
                </a:path>
              </a:pathLst>
            </a:custGeom>
            <a:solidFill>
              <a:schemeClr val="bg2">
                <a:lumMod val="90000"/>
              </a:schemeClr>
            </a:solidFill>
            <a:ln w="0">
              <a:noFill/>
            </a:ln>
          </p:spPr>
          <p:style>
            <a:lnRef idx="0"/>
            <a:fillRef idx="0"/>
            <a:effectRef idx="0"/>
            <a:fontRef idx="minor"/>
          </p:style>
        </p:sp>
        <p:sp>
          <p:nvSpPr>
            <p:cNvPr id="1737" name="Freeform 70"/>
            <p:cNvSpPr/>
            <p:nvPr/>
          </p:nvSpPr>
          <p:spPr>
            <a:xfrm rot="5400000">
              <a:off x="11637360" y="618300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2">
                <a:lumMod val="90000"/>
              </a:schemeClr>
            </a:solidFill>
            <a:ln w="0">
              <a:noFill/>
            </a:ln>
          </p:spPr>
          <p:style>
            <a:lnRef idx="0"/>
            <a:fillRef idx="0"/>
            <a:effectRef idx="0"/>
            <a:fontRef idx="minor"/>
          </p:style>
        </p:sp>
        <p:sp>
          <p:nvSpPr>
            <p:cNvPr id="1738" name="Freeform 71"/>
            <p:cNvSpPr/>
            <p:nvPr/>
          </p:nvSpPr>
          <p:spPr>
            <a:xfrm rot="5400000">
              <a:off x="11684520" y="5070600"/>
              <a:ext cx="130680" cy="90360"/>
            </a:xfrm>
            <a:custGeom>
              <a:avLst/>
              <a:gdLst/>
              <a:ahLst/>
              <a:rect l="l" t="t" r="r" b="b"/>
              <a:pathLst>
                <a:path w="40" h="30">
                  <a:moveTo>
                    <a:pt x="22" y="0"/>
                  </a:moveTo>
                  <a:cubicBezTo>
                    <a:pt x="39" y="3"/>
                    <a:pt x="40" y="30"/>
                    <a:pt x="16" y="26"/>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739" name="Freeform 72"/>
            <p:cNvSpPr/>
            <p:nvPr/>
          </p:nvSpPr>
          <p:spPr>
            <a:xfrm rot="5400000">
              <a:off x="11681280" y="4843800"/>
              <a:ext cx="130680" cy="90360"/>
            </a:xfrm>
            <a:custGeom>
              <a:avLst/>
              <a:gdLst/>
              <a:ahLst/>
              <a:rect l="l" t="t" r="r" b="b"/>
              <a:pathLst>
                <a:path w="40" h="30">
                  <a:moveTo>
                    <a:pt x="22" y="0"/>
                  </a:moveTo>
                  <a:cubicBezTo>
                    <a:pt x="40" y="1"/>
                    <a:pt x="40" y="30"/>
                    <a:pt x="17" y="26"/>
                  </a:cubicBezTo>
                  <a:cubicBezTo>
                    <a:pt x="0" y="7"/>
                    <a:pt x="15" y="5"/>
                    <a:pt x="22" y="0"/>
                  </a:cubicBezTo>
                  <a:close/>
                </a:path>
              </a:pathLst>
            </a:custGeom>
            <a:solidFill>
              <a:schemeClr val="bg2">
                <a:lumMod val="90000"/>
              </a:schemeClr>
            </a:solidFill>
            <a:ln w="0">
              <a:noFill/>
            </a:ln>
          </p:spPr>
          <p:style>
            <a:lnRef idx="0"/>
            <a:fillRef idx="0"/>
            <a:effectRef idx="0"/>
            <a:fontRef idx="minor"/>
          </p:style>
        </p:sp>
        <p:sp>
          <p:nvSpPr>
            <p:cNvPr id="1740" name="Freeform 73"/>
            <p:cNvSpPr/>
            <p:nvPr/>
          </p:nvSpPr>
          <p:spPr>
            <a:xfrm rot="5400000">
              <a:off x="11686320" y="4344120"/>
              <a:ext cx="120960" cy="83520"/>
            </a:xfrm>
            <a:custGeom>
              <a:avLst/>
              <a:gdLst/>
              <a:ahLst/>
              <a:rect l="l" t="t"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w="0">
              <a:noFill/>
            </a:ln>
          </p:spPr>
          <p:style>
            <a:lnRef idx="0"/>
            <a:fillRef idx="0"/>
            <a:effectRef idx="0"/>
            <a:fontRef idx="minor"/>
          </p:style>
        </p:sp>
        <p:sp>
          <p:nvSpPr>
            <p:cNvPr id="1741" name="Freeform 74"/>
            <p:cNvSpPr/>
            <p:nvPr/>
          </p:nvSpPr>
          <p:spPr>
            <a:xfrm rot="5400000">
              <a:off x="11653920" y="5924520"/>
              <a:ext cx="137160" cy="120240"/>
            </a:xfrm>
            <a:custGeom>
              <a:avLst/>
              <a:gdLst/>
              <a:ahLst/>
              <a:rect l="l" t="t" r="r" b="b"/>
              <a:pathLst>
                <a:path w="42" h="40">
                  <a:moveTo>
                    <a:pt x="19" y="0"/>
                  </a:moveTo>
                  <a:cubicBezTo>
                    <a:pt x="42" y="10"/>
                    <a:pt x="20" y="40"/>
                    <a:pt x="4" y="19"/>
                  </a:cubicBezTo>
                  <a:cubicBezTo>
                    <a:pt x="0" y="6"/>
                    <a:pt x="8" y="1"/>
                    <a:pt x="19" y="0"/>
                  </a:cubicBezTo>
                  <a:close/>
                </a:path>
              </a:pathLst>
            </a:custGeom>
            <a:solidFill>
              <a:schemeClr val="bg2">
                <a:lumMod val="90000"/>
              </a:schemeClr>
            </a:solidFill>
            <a:ln w="0">
              <a:noFill/>
            </a:ln>
          </p:spPr>
          <p:style>
            <a:lnRef idx="0"/>
            <a:fillRef idx="0"/>
            <a:effectRef idx="0"/>
            <a:fontRef idx="minor"/>
          </p:style>
        </p:sp>
        <p:sp>
          <p:nvSpPr>
            <p:cNvPr id="1742" name="Freeform 75"/>
            <p:cNvSpPr/>
            <p:nvPr/>
          </p:nvSpPr>
          <p:spPr>
            <a:xfrm rot="5400000">
              <a:off x="11748960" y="2378520"/>
              <a:ext cx="128160" cy="78120"/>
            </a:xfrm>
            <a:custGeom>
              <a:avLst/>
              <a:gdLst/>
              <a:ahLst/>
              <a:rect l="l" t="t" r="r" b="b"/>
              <a:pathLst>
                <a:path w="39" h="26">
                  <a:moveTo>
                    <a:pt x="23" y="0"/>
                  </a:moveTo>
                  <a:cubicBezTo>
                    <a:pt x="39" y="3"/>
                    <a:pt x="34" y="25"/>
                    <a:pt x="19" y="26"/>
                  </a:cubicBezTo>
                  <a:cubicBezTo>
                    <a:pt x="0" y="19"/>
                    <a:pt x="7" y="3"/>
                    <a:pt x="23" y="0"/>
                  </a:cubicBezTo>
                  <a:close/>
                </a:path>
              </a:pathLst>
            </a:custGeom>
            <a:solidFill>
              <a:schemeClr val="bg2">
                <a:lumMod val="90000"/>
              </a:schemeClr>
            </a:solidFill>
            <a:ln w="0">
              <a:noFill/>
            </a:ln>
          </p:spPr>
          <p:style>
            <a:lnRef idx="0"/>
            <a:fillRef idx="0"/>
            <a:effectRef idx="0"/>
            <a:fontRef idx="minor"/>
          </p:style>
        </p:sp>
        <p:sp>
          <p:nvSpPr>
            <p:cNvPr id="1743" name="Freeform 77"/>
            <p:cNvSpPr/>
            <p:nvPr/>
          </p:nvSpPr>
          <p:spPr>
            <a:xfrm rot="5400000">
              <a:off x="11654280" y="3543120"/>
              <a:ext cx="151200" cy="74880"/>
            </a:xfrm>
            <a:custGeom>
              <a:avLst/>
              <a:gdLst/>
              <a:ahLst/>
              <a:rect l="l" t="t" r="r" b="b"/>
              <a:pathLst>
                <a:path w="46" h="25">
                  <a:moveTo>
                    <a:pt x="23" y="0"/>
                  </a:moveTo>
                  <a:cubicBezTo>
                    <a:pt x="33"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1744" name="Freeform 85"/>
            <p:cNvSpPr/>
            <p:nvPr/>
          </p:nvSpPr>
          <p:spPr>
            <a:xfrm rot="5400000">
              <a:off x="11640960" y="637092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2">
                <a:lumMod val="90000"/>
              </a:schemeClr>
            </a:solidFill>
            <a:ln w="0">
              <a:noFill/>
            </a:ln>
          </p:spPr>
          <p:style>
            <a:lnRef idx="0"/>
            <a:fillRef idx="0"/>
            <a:effectRef idx="0"/>
            <a:fontRef idx="minor"/>
          </p:style>
        </p:sp>
        <p:sp>
          <p:nvSpPr>
            <p:cNvPr id="1745" name="Freeform 87"/>
            <p:cNvSpPr/>
            <p:nvPr/>
          </p:nvSpPr>
          <p:spPr>
            <a:xfrm rot="5400000">
              <a:off x="11628360" y="666216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2">
                <a:lumMod val="90000"/>
              </a:schemeClr>
            </a:solidFill>
            <a:ln w="0">
              <a:noFill/>
            </a:ln>
          </p:spPr>
          <p:style>
            <a:lnRef idx="0"/>
            <a:fillRef idx="0"/>
            <a:effectRef idx="0"/>
            <a:fontRef idx="minor"/>
          </p:style>
        </p:sp>
        <p:sp>
          <p:nvSpPr>
            <p:cNvPr id="1746" name="Freeform 88"/>
            <p:cNvSpPr/>
            <p:nvPr/>
          </p:nvSpPr>
          <p:spPr>
            <a:xfrm rot="5400000">
              <a:off x="11728800" y="5640120"/>
              <a:ext cx="5760" cy="6120"/>
            </a:xfrm>
            <a:custGeom>
              <a:avLst/>
              <a:gdLst/>
              <a:ahLst/>
              <a:rect l="l" t="t" r="r" b="b"/>
              <a:pathLst>
                <a:path w="2" h="2">
                  <a:moveTo>
                    <a:pt x="0" y="0"/>
                  </a:moveTo>
                  <a:cubicBezTo>
                    <a:pt x="1" y="0"/>
                    <a:pt x="1" y="1"/>
                    <a:pt x="2" y="2"/>
                  </a:cubicBezTo>
                  <a:cubicBezTo>
                    <a:pt x="1" y="2"/>
                    <a:pt x="0" y="1"/>
                    <a:pt x="0" y="0"/>
                  </a:cubicBezTo>
                  <a:close/>
                </a:path>
              </a:pathLst>
            </a:custGeom>
            <a:solidFill>
              <a:schemeClr val="bg2">
                <a:lumMod val="90000"/>
              </a:schemeClr>
            </a:solidFill>
            <a:ln w="0">
              <a:noFill/>
            </a:ln>
          </p:spPr>
          <p:style>
            <a:lnRef idx="0"/>
            <a:fillRef idx="0"/>
            <a:effectRef idx="0"/>
            <a:fontRef idx="minor"/>
          </p:style>
        </p:sp>
        <p:sp>
          <p:nvSpPr>
            <p:cNvPr id="1747" name="Freeform 6"/>
            <p:cNvSpPr/>
            <p:nvPr/>
          </p:nvSpPr>
          <p:spPr>
            <a:xfrm rot="5400000">
              <a:off x="11176920" y="397836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1748" name="Freeform 105"/>
            <p:cNvSpPr/>
            <p:nvPr/>
          </p:nvSpPr>
          <p:spPr>
            <a:xfrm rot="5400000">
              <a:off x="11489040" y="1918080"/>
              <a:ext cx="14040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749" name="Freeform 106"/>
            <p:cNvSpPr/>
            <p:nvPr/>
          </p:nvSpPr>
          <p:spPr>
            <a:xfrm rot="5400000">
              <a:off x="11478600" y="52524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750" name="Freeform 107"/>
            <p:cNvSpPr/>
            <p:nvPr/>
          </p:nvSpPr>
          <p:spPr>
            <a:xfrm rot="5400000">
              <a:off x="11464200" y="220500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751" name="Freeform 108"/>
            <p:cNvSpPr/>
            <p:nvPr/>
          </p:nvSpPr>
          <p:spPr>
            <a:xfrm rot="5400000">
              <a:off x="11476080" y="113508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1752" name="Freeform 109"/>
            <p:cNvSpPr/>
            <p:nvPr/>
          </p:nvSpPr>
          <p:spPr>
            <a:xfrm rot="5400000">
              <a:off x="11459520" y="163656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1753" name="Freeform 110"/>
            <p:cNvSpPr/>
            <p:nvPr/>
          </p:nvSpPr>
          <p:spPr>
            <a:xfrm rot="5400000">
              <a:off x="11456280" y="27756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754" name="Freeform 111"/>
            <p:cNvSpPr/>
            <p:nvPr/>
          </p:nvSpPr>
          <p:spPr>
            <a:xfrm rot="5400000">
              <a:off x="11457360" y="136476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1755" name="Freeform 112"/>
            <p:cNvSpPr/>
            <p:nvPr/>
          </p:nvSpPr>
          <p:spPr>
            <a:xfrm rot="5400000">
              <a:off x="11467080" y="84636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756" name="Freeform 122"/>
            <p:cNvSpPr/>
            <p:nvPr/>
          </p:nvSpPr>
          <p:spPr>
            <a:xfrm rot="5400000">
              <a:off x="11229480" y="1572480"/>
              <a:ext cx="12708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1757" name="Freeform 123"/>
            <p:cNvSpPr/>
            <p:nvPr/>
          </p:nvSpPr>
          <p:spPr>
            <a:xfrm rot="5400000">
              <a:off x="11222280" y="208440"/>
              <a:ext cx="14040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758" name="Freeform 130"/>
            <p:cNvSpPr/>
            <p:nvPr/>
          </p:nvSpPr>
          <p:spPr>
            <a:xfrm rot="5400000">
              <a:off x="11195280" y="497520"/>
              <a:ext cx="15732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759" name="Freeform 131"/>
            <p:cNvSpPr/>
            <p:nvPr/>
          </p:nvSpPr>
          <p:spPr>
            <a:xfrm rot="5400000">
              <a:off x="11225160" y="1047240"/>
              <a:ext cx="11736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sp>
          <p:nvSpPr>
            <p:cNvPr id="1760" name="Freeform 132"/>
            <p:cNvSpPr/>
            <p:nvPr/>
          </p:nvSpPr>
          <p:spPr>
            <a:xfrm rot="5400000">
              <a:off x="11226600" y="1873440"/>
              <a:ext cx="127080" cy="69120"/>
            </a:xfrm>
            <a:custGeom>
              <a:avLst/>
              <a:gdLst/>
              <a:ahLst/>
              <a:rect l="l" t="t" r="r" b="b"/>
              <a:pathLst>
                <a:path w="39" h="23">
                  <a:moveTo>
                    <a:pt x="16" y="0"/>
                  </a:moveTo>
                  <a:cubicBezTo>
                    <a:pt x="39" y="8"/>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761" name="Freeform 134"/>
            <p:cNvSpPr/>
            <p:nvPr/>
          </p:nvSpPr>
          <p:spPr>
            <a:xfrm rot="5400000">
              <a:off x="11206800" y="2005920"/>
              <a:ext cx="123840" cy="117000"/>
            </a:xfrm>
            <a:custGeom>
              <a:avLst/>
              <a:gdLst/>
              <a:ahLst/>
              <a:rect l="l" t="t" r="r" b="b"/>
              <a:pathLst>
                <a:path w="38" h="39">
                  <a:moveTo>
                    <a:pt x="20" y="2"/>
                  </a:moveTo>
                  <a:cubicBezTo>
                    <a:pt x="34" y="0"/>
                    <a:pt x="38" y="8"/>
                    <a:pt x="38" y="19"/>
                  </a:cubicBezTo>
                  <a:cubicBezTo>
                    <a:pt x="24" y="39"/>
                    <a:pt x="0" y="13"/>
                    <a:pt x="20" y="2"/>
                  </a:cubicBezTo>
                  <a:close/>
                </a:path>
              </a:pathLst>
            </a:custGeom>
            <a:solidFill>
              <a:schemeClr val="bg2">
                <a:lumMod val="90000"/>
              </a:schemeClr>
            </a:solidFill>
            <a:ln w="0">
              <a:noFill/>
            </a:ln>
          </p:spPr>
          <p:style>
            <a:lnRef idx="0"/>
            <a:fillRef idx="0"/>
            <a:effectRef idx="0"/>
            <a:fontRef idx="minor"/>
          </p:style>
        </p:sp>
        <p:sp>
          <p:nvSpPr>
            <p:cNvPr id="1762" name="Freeform 135"/>
            <p:cNvSpPr/>
            <p:nvPr/>
          </p:nvSpPr>
          <p:spPr>
            <a:xfrm rot="5400000">
              <a:off x="11212560" y="817920"/>
              <a:ext cx="12816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1763" name="Freeform 141"/>
            <p:cNvSpPr/>
            <p:nvPr/>
          </p:nvSpPr>
          <p:spPr>
            <a:xfrm rot="5400000">
              <a:off x="11137320" y="1202040"/>
              <a:ext cx="16344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1764" name="Freeform 91"/>
            <p:cNvSpPr/>
            <p:nvPr/>
          </p:nvSpPr>
          <p:spPr>
            <a:xfrm rot="5400000">
              <a:off x="11467440" y="2700360"/>
              <a:ext cx="11844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1765" name="Freeform 92"/>
            <p:cNvSpPr/>
            <p:nvPr/>
          </p:nvSpPr>
          <p:spPr>
            <a:xfrm rot="5400000">
              <a:off x="11446560" y="235656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766" name="Freeform 93"/>
            <p:cNvSpPr/>
            <p:nvPr/>
          </p:nvSpPr>
          <p:spPr>
            <a:xfrm rot="5400000">
              <a:off x="11456280" y="3285000"/>
              <a:ext cx="12708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1767" name="Freeform 94"/>
            <p:cNvSpPr/>
            <p:nvPr/>
          </p:nvSpPr>
          <p:spPr>
            <a:xfrm rot="5400000">
              <a:off x="11411280" y="530388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1768" name="Freeform 95"/>
            <p:cNvSpPr/>
            <p:nvPr/>
          </p:nvSpPr>
          <p:spPr>
            <a:xfrm rot="5400000">
              <a:off x="11430000" y="2991960"/>
              <a:ext cx="11736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769" name="Freeform 96"/>
            <p:cNvSpPr/>
            <p:nvPr/>
          </p:nvSpPr>
          <p:spPr>
            <a:xfrm rot="5400000">
              <a:off x="11395080" y="3511800"/>
              <a:ext cx="14688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1770" name="Freeform 97"/>
            <p:cNvSpPr/>
            <p:nvPr/>
          </p:nvSpPr>
          <p:spPr>
            <a:xfrm rot="5400000">
              <a:off x="11364480" y="472032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1771" name="Freeform 98"/>
            <p:cNvSpPr/>
            <p:nvPr/>
          </p:nvSpPr>
          <p:spPr>
            <a:xfrm rot="5400000">
              <a:off x="11406960" y="4201920"/>
              <a:ext cx="14760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1772" name="Freeform 99"/>
            <p:cNvSpPr/>
            <p:nvPr/>
          </p:nvSpPr>
          <p:spPr>
            <a:xfrm rot="5400000">
              <a:off x="11350080" y="441000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1773" name="Freeform 100"/>
            <p:cNvSpPr/>
            <p:nvPr/>
          </p:nvSpPr>
          <p:spPr>
            <a:xfrm rot="5400000">
              <a:off x="11409480" y="3830760"/>
              <a:ext cx="12816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1774" name="Freeform 101"/>
            <p:cNvSpPr/>
            <p:nvPr/>
          </p:nvSpPr>
          <p:spPr>
            <a:xfrm rot="5400000">
              <a:off x="11403720" y="503856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1775" name="Freeform 102"/>
            <p:cNvSpPr/>
            <p:nvPr/>
          </p:nvSpPr>
          <p:spPr>
            <a:xfrm rot="5400000">
              <a:off x="11400120" y="559908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1776" name="Freeform 103"/>
            <p:cNvSpPr/>
            <p:nvPr/>
          </p:nvSpPr>
          <p:spPr>
            <a:xfrm rot="5400000">
              <a:off x="11383200" y="586944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777" name="Freeform 104"/>
            <p:cNvSpPr/>
            <p:nvPr/>
          </p:nvSpPr>
          <p:spPr>
            <a:xfrm rot="5400000">
              <a:off x="11498760" y="240048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778" name="Freeform 113"/>
            <p:cNvSpPr/>
            <p:nvPr/>
          </p:nvSpPr>
          <p:spPr>
            <a:xfrm rot="5400000">
              <a:off x="11450160" y="478836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1779" name="Freeform 114"/>
            <p:cNvSpPr/>
            <p:nvPr/>
          </p:nvSpPr>
          <p:spPr>
            <a:xfrm rot="5400000">
              <a:off x="11453400" y="355464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780" name="Freeform 115"/>
            <p:cNvSpPr/>
            <p:nvPr/>
          </p:nvSpPr>
          <p:spPr>
            <a:xfrm rot="5400000">
              <a:off x="11447640" y="421740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781" name="Freeform 117"/>
            <p:cNvSpPr/>
            <p:nvPr/>
          </p:nvSpPr>
          <p:spPr>
            <a:xfrm rot="5400000">
              <a:off x="11435040" y="591336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782" name="Freeform 118"/>
            <p:cNvSpPr/>
            <p:nvPr/>
          </p:nvSpPr>
          <p:spPr>
            <a:xfrm rot="5400000">
              <a:off x="11324520" y="649080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783" name="Freeform 119"/>
            <p:cNvSpPr/>
            <p:nvPr/>
          </p:nvSpPr>
          <p:spPr>
            <a:xfrm rot="5400000">
              <a:off x="11311200" y="622260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1784" name="Freeform 120"/>
            <p:cNvSpPr/>
            <p:nvPr/>
          </p:nvSpPr>
          <p:spPr>
            <a:xfrm rot="5400000">
              <a:off x="11178360" y="3795120"/>
              <a:ext cx="12096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785" name="Freeform 121"/>
            <p:cNvSpPr/>
            <p:nvPr/>
          </p:nvSpPr>
          <p:spPr>
            <a:xfrm rot="5400000">
              <a:off x="11156400" y="3573000"/>
              <a:ext cx="13356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1786" name="Freeform 125"/>
            <p:cNvSpPr/>
            <p:nvPr/>
          </p:nvSpPr>
          <p:spPr>
            <a:xfrm rot="5400000">
              <a:off x="11148480" y="2370960"/>
              <a:ext cx="14760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787" name="Freeform 126"/>
            <p:cNvSpPr/>
            <p:nvPr/>
          </p:nvSpPr>
          <p:spPr>
            <a:xfrm rot="5400000">
              <a:off x="11126880" y="3222720"/>
              <a:ext cx="151200" cy="78840"/>
            </a:xfrm>
            <a:custGeom>
              <a:avLst/>
              <a:gdLst/>
              <a:ahLst/>
              <a:rect l="l" t="t" r="r" b="b"/>
              <a:pathLst>
                <a:path w="46" h="26">
                  <a:moveTo>
                    <a:pt x="23" y="0"/>
                  </a:moveTo>
                  <a:cubicBezTo>
                    <a:pt x="32" y="2"/>
                    <a:pt x="46" y="22"/>
                    <a:pt x="29" y="26"/>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1788" name="Freeform 127"/>
            <p:cNvSpPr/>
            <p:nvPr/>
          </p:nvSpPr>
          <p:spPr>
            <a:xfrm rot="5400000">
              <a:off x="11134080" y="4190760"/>
              <a:ext cx="137160" cy="78840"/>
            </a:xfrm>
            <a:custGeom>
              <a:avLst/>
              <a:gdLst/>
              <a:ahLst/>
              <a:rect l="l" t="t" r="r" b="b"/>
              <a:pathLst>
                <a:path w="42" h="26">
                  <a:moveTo>
                    <a:pt x="28" y="0"/>
                  </a:moveTo>
                  <a:cubicBezTo>
                    <a:pt x="42" y="4"/>
                    <a:pt x="38" y="23"/>
                    <a:pt x="23" y="26"/>
                  </a:cubicBezTo>
                  <a:cubicBezTo>
                    <a:pt x="0" y="26"/>
                    <a:pt x="8" y="5"/>
                    <a:pt x="28" y="0"/>
                  </a:cubicBezTo>
                  <a:close/>
                </a:path>
              </a:pathLst>
            </a:custGeom>
            <a:solidFill>
              <a:schemeClr val="bg2">
                <a:lumMod val="90000"/>
              </a:schemeClr>
            </a:solidFill>
            <a:ln w="0">
              <a:noFill/>
            </a:ln>
          </p:spPr>
          <p:style>
            <a:lnRef idx="0"/>
            <a:fillRef idx="0"/>
            <a:effectRef idx="0"/>
            <a:fontRef idx="minor"/>
          </p:style>
        </p:sp>
        <p:sp>
          <p:nvSpPr>
            <p:cNvPr id="1789" name="Freeform 128"/>
            <p:cNvSpPr/>
            <p:nvPr/>
          </p:nvSpPr>
          <p:spPr>
            <a:xfrm rot="5400000">
              <a:off x="11134440" y="2715120"/>
              <a:ext cx="130680" cy="78120"/>
            </a:xfrm>
            <a:custGeom>
              <a:avLst/>
              <a:gdLst/>
              <a:ahLst/>
              <a:rect l="l" t="t" r="r" b="b"/>
              <a:pathLst>
                <a:path w="40" h="26">
                  <a:moveTo>
                    <a:pt x="18" y="0"/>
                  </a:moveTo>
                  <a:cubicBezTo>
                    <a:pt x="40" y="9"/>
                    <a:pt x="28" y="26"/>
                    <a:pt x="7" y="20"/>
                  </a:cubicBezTo>
                  <a:cubicBezTo>
                    <a:pt x="0" y="8"/>
                    <a:pt x="6" y="1"/>
                    <a:pt x="18" y="0"/>
                  </a:cubicBezTo>
                  <a:close/>
                </a:path>
              </a:pathLst>
            </a:custGeom>
            <a:solidFill>
              <a:schemeClr val="bg2">
                <a:lumMod val="90000"/>
              </a:schemeClr>
            </a:solidFill>
            <a:ln w="0">
              <a:noFill/>
            </a:ln>
          </p:spPr>
          <p:style>
            <a:lnRef idx="0"/>
            <a:fillRef idx="0"/>
            <a:effectRef idx="0"/>
            <a:fontRef idx="minor"/>
          </p:style>
        </p:sp>
        <p:sp>
          <p:nvSpPr>
            <p:cNvPr id="1790" name="Freeform 129"/>
            <p:cNvSpPr/>
            <p:nvPr/>
          </p:nvSpPr>
          <p:spPr>
            <a:xfrm rot="5400000">
              <a:off x="11110320" y="4655520"/>
              <a:ext cx="147600" cy="109080"/>
            </a:xfrm>
            <a:custGeom>
              <a:avLst/>
              <a:gdLst/>
              <a:ahLst/>
              <a:rect l="l" t="t" r="r" b="b"/>
              <a:pathLst>
                <a:path w="45" h="36">
                  <a:moveTo>
                    <a:pt x="28" y="0"/>
                  </a:moveTo>
                  <a:cubicBezTo>
                    <a:pt x="34" y="1"/>
                    <a:pt x="45" y="11"/>
                    <a:pt x="42" y="20"/>
                  </a:cubicBezTo>
                  <a:cubicBezTo>
                    <a:pt x="25" y="36"/>
                    <a:pt x="0" y="7"/>
                    <a:pt x="28" y="0"/>
                  </a:cubicBezTo>
                  <a:close/>
                </a:path>
              </a:pathLst>
            </a:custGeom>
            <a:solidFill>
              <a:schemeClr val="bg2">
                <a:lumMod val="90000"/>
              </a:schemeClr>
            </a:solidFill>
            <a:ln w="0">
              <a:noFill/>
            </a:ln>
          </p:spPr>
          <p:style>
            <a:lnRef idx="0"/>
            <a:fillRef idx="0"/>
            <a:effectRef idx="0"/>
            <a:fontRef idx="minor"/>
          </p:style>
        </p:sp>
        <p:sp>
          <p:nvSpPr>
            <p:cNvPr id="1791" name="Freeform 133"/>
            <p:cNvSpPr/>
            <p:nvPr/>
          </p:nvSpPr>
          <p:spPr>
            <a:xfrm rot="5400000">
              <a:off x="11111040" y="4461840"/>
              <a:ext cx="13716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792" name="Freeform 136"/>
            <p:cNvSpPr/>
            <p:nvPr/>
          </p:nvSpPr>
          <p:spPr>
            <a:xfrm rot="5400000">
              <a:off x="11119320" y="5571000"/>
              <a:ext cx="12708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793" name="Freeform 137"/>
            <p:cNvSpPr/>
            <p:nvPr/>
          </p:nvSpPr>
          <p:spPr>
            <a:xfrm rot="5400000">
              <a:off x="11103840" y="5221080"/>
              <a:ext cx="12708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1794" name="Freeform 138"/>
            <p:cNvSpPr/>
            <p:nvPr/>
          </p:nvSpPr>
          <p:spPr>
            <a:xfrm rot="5400000">
              <a:off x="11113560" y="4971240"/>
              <a:ext cx="117360" cy="78840"/>
            </a:xfrm>
            <a:custGeom>
              <a:avLst/>
              <a:gdLst/>
              <a:ahLst/>
              <a:rect l="l" t="t" r="r" b="b"/>
              <a:pathLst>
                <a:path w="36" h="26">
                  <a:moveTo>
                    <a:pt x="21" y="0"/>
                  </a:moveTo>
                  <a:cubicBezTo>
                    <a:pt x="32" y="4"/>
                    <a:pt x="36" y="23"/>
                    <a:pt x="21" y="26"/>
                  </a:cubicBezTo>
                  <a:cubicBezTo>
                    <a:pt x="1" y="24"/>
                    <a:pt x="0" y="2"/>
                    <a:pt x="21" y="0"/>
                  </a:cubicBezTo>
                  <a:close/>
                </a:path>
              </a:pathLst>
            </a:custGeom>
            <a:solidFill>
              <a:schemeClr val="bg2">
                <a:lumMod val="90000"/>
              </a:schemeClr>
            </a:solidFill>
            <a:ln w="0">
              <a:noFill/>
            </a:ln>
          </p:spPr>
          <p:style>
            <a:lnRef idx="0"/>
            <a:fillRef idx="0"/>
            <a:effectRef idx="0"/>
            <a:fontRef idx="minor"/>
          </p:style>
        </p:sp>
        <p:sp>
          <p:nvSpPr>
            <p:cNvPr id="1795" name="Freeform 139"/>
            <p:cNvSpPr/>
            <p:nvPr/>
          </p:nvSpPr>
          <p:spPr>
            <a:xfrm rot="5400000">
              <a:off x="11096280" y="6495120"/>
              <a:ext cx="13068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2">
                <a:lumMod val="90000"/>
              </a:schemeClr>
            </a:solidFill>
            <a:ln w="0">
              <a:noFill/>
            </a:ln>
          </p:spPr>
          <p:style>
            <a:lnRef idx="0"/>
            <a:fillRef idx="0"/>
            <a:effectRef idx="0"/>
            <a:fontRef idx="minor"/>
          </p:style>
        </p:sp>
        <p:sp>
          <p:nvSpPr>
            <p:cNvPr id="1796" name="Freeform 140"/>
            <p:cNvSpPr/>
            <p:nvPr/>
          </p:nvSpPr>
          <p:spPr>
            <a:xfrm rot="5400000">
              <a:off x="11127960" y="2936160"/>
              <a:ext cx="137160" cy="95760"/>
            </a:xfrm>
            <a:custGeom>
              <a:avLst/>
              <a:gdLst/>
              <a:ahLst/>
              <a:rect l="l" t="t" r="r" b="b"/>
              <a:pathLst>
                <a:path w="42" h="32">
                  <a:moveTo>
                    <a:pt x="25" y="0"/>
                  </a:moveTo>
                  <a:cubicBezTo>
                    <a:pt x="42" y="13"/>
                    <a:pt x="15" y="32"/>
                    <a:pt x="4" y="18"/>
                  </a:cubicBezTo>
                  <a:cubicBezTo>
                    <a:pt x="0" y="5"/>
                    <a:pt x="16" y="0"/>
                    <a:pt x="25" y="0"/>
                  </a:cubicBezTo>
                  <a:close/>
                </a:path>
              </a:pathLst>
            </a:custGeom>
            <a:solidFill>
              <a:schemeClr val="bg2">
                <a:lumMod val="90000"/>
              </a:schemeClr>
            </a:solidFill>
            <a:ln w="0">
              <a:noFill/>
            </a:ln>
          </p:spPr>
          <p:style>
            <a:lnRef idx="0"/>
            <a:fillRef idx="0"/>
            <a:effectRef idx="0"/>
            <a:fontRef idx="minor"/>
          </p:style>
        </p:sp>
        <p:sp>
          <p:nvSpPr>
            <p:cNvPr id="1797" name="Freeform 142"/>
            <p:cNvSpPr/>
            <p:nvPr/>
          </p:nvSpPr>
          <p:spPr>
            <a:xfrm rot="5400000">
              <a:off x="11170800" y="4701240"/>
              <a:ext cx="3240" cy="5400"/>
            </a:xfrm>
            <a:custGeom>
              <a:avLst/>
              <a:gdLst/>
              <a:ahLst/>
              <a:rect l="l" t="t" r="r" b="b"/>
              <a:pathLst>
                <a:path w="1" h="2">
                  <a:moveTo>
                    <a:pt x="0" y="0"/>
                  </a:moveTo>
                  <a:cubicBezTo>
                    <a:pt x="1" y="1"/>
                    <a:pt x="1"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798" name="Freeform 143"/>
            <p:cNvSpPr/>
            <p:nvPr/>
          </p:nvSpPr>
          <p:spPr>
            <a:xfrm rot="5400000">
              <a:off x="11114640" y="5793120"/>
              <a:ext cx="120960" cy="78120"/>
            </a:xfrm>
            <a:custGeom>
              <a:avLst/>
              <a:gdLst/>
              <a:ahLst/>
              <a:rect l="l" t="t" r="r" b="b"/>
              <a:pathLst>
                <a:path w="37" h="26">
                  <a:moveTo>
                    <a:pt x="21" y="0"/>
                  </a:moveTo>
                  <a:cubicBezTo>
                    <a:pt x="32" y="2"/>
                    <a:pt x="37" y="23"/>
                    <a:pt x="22" y="26"/>
                  </a:cubicBezTo>
                  <a:cubicBezTo>
                    <a:pt x="3" y="26"/>
                    <a:pt x="0" y="1"/>
                    <a:pt x="21" y="0"/>
                  </a:cubicBezTo>
                  <a:close/>
                </a:path>
              </a:pathLst>
            </a:custGeom>
            <a:solidFill>
              <a:schemeClr val="bg2">
                <a:lumMod val="90000"/>
              </a:schemeClr>
            </a:solidFill>
            <a:ln w="0">
              <a:noFill/>
            </a:ln>
          </p:spPr>
          <p:style>
            <a:lnRef idx="0"/>
            <a:fillRef idx="0"/>
            <a:effectRef idx="0"/>
            <a:fontRef idx="minor"/>
          </p:style>
        </p:sp>
        <p:sp>
          <p:nvSpPr>
            <p:cNvPr id="1799" name="Freeform 144"/>
            <p:cNvSpPr/>
            <p:nvPr/>
          </p:nvSpPr>
          <p:spPr>
            <a:xfrm rot="5400000">
              <a:off x="11059200" y="6023160"/>
              <a:ext cx="14148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1800" name="Freeform 145"/>
            <p:cNvSpPr/>
            <p:nvPr/>
          </p:nvSpPr>
          <p:spPr>
            <a:xfrm rot="5400000">
              <a:off x="11075400" y="623484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1801" name="Freeform 8"/>
            <p:cNvSpPr/>
            <p:nvPr/>
          </p:nvSpPr>
          <p:spPr>
            <a:xfrm rot="5400000">
              <a:off x="11102040" y="67377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802" name="Freeform 8"/>
            <p:cNvSpPr/>
            <p:nvPr/>
          </p:nvSpPr>
          <p:spPr>
            <a:xfrm rot="5400000">
              <a:off x="11491920" y="331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803" name="Freeform 106"/>
            <p:cNvSpPr/>
            <p:nvPr/>
          </p:nvSpPr>
          <p:spPr>
            <a:xfrm rot="5400000">
              <a:off x="11255400" y="1296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grpSp>
    </p:spTree>
  </p:cSld>
  <p:transition spd="slow">
    <p:push dir="u"/>
  </p:transition>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4" name="Title 1"/>
          <p:cNvSpPr txBox="1"/>
          <p:nvPr/>
        </p:nvSpPr>
        <p:spPr>
          <a:xfrm>
            <a:off x="1069920" y="502920"/>
            <a:ext cx="9633600" cy="1325160"/>
          </a:xfrm>
          <a:prstGeom prst="rect">
            <a:avLst/>
          </a:prstGeom>
          <a:noFill/>
          <a:ln w="0">
            <a:noFill/>
          </a:ln>
        </p:spPr>
        <p:txBody>
          <a:bodyPr anchor="ctr">
            <a:noAutofit/>
          </a:bodyPr>
          <a:p>
            <a:pPr>
              <a:lnSpc>
                <a:spcPct val="100000"/>
              </a:lnSpc>
            </a:pPr>
            <a:r>
              <a:rPr b="1" lang="en-US" sz="4000" spc="-1" strike="noStrike">
                <a:solidFill>
                  <a:srgbClr val="323232"/>
                </a:solidFill>
                <a:latin typeface="Times New Roman"/>
              </a:rPr>
              <a:t>FUTURE IMPLEMENTATIONS</a:t>
            </a:r>
            <a:endParaRPr b="0" lang="en-US" sz="4000" spc="-1" strike="noStrike">
              <a:solidFill>
                <a:srgbClr val="000000"/>
              </a:solidFill>
              <a:latin typeface="Avenir Next LT Pro"/>
            </a:endParaRPr>
          </a:p>
        </p:txBody>
      </p:sp>
      <p:sp>
        <p:nvSpPr>
          <p:cNvPr id="1805" name="Content Placeholder 2"/>
          <p:cNvSpPr txBox="1"/>
          <p:nvPr/>
        </p:nvSpPr>
        <p:spPr>
          <a:xfrm>
            <a:off x="1069920" y="1874520"/>
            <a:ext cx="9633600" cy="4350960"/>
          </a:xfrm>
          <a:prstGeom prst="rect">
            <a:avLst/>
          </a:prstGeom>
          <a:noFill/>
          <a:ln w="0">
            <a:noFill/>
          </a:ln>
        </p:spPr>
        <p:txBody>
          <a:bodyPr>
            <a:noAutofit/>
          </a:bodyPr>
          <a:p>
            <a:pPr marL="228600" indent="-228240">
              <a:lnSpc>
                <a:spcPct val="150000"/>
              </a:lnSpc>
              <a:spcBef>
                <a:spcPts val="1001"/>
              </a:spcBef>
              <a:buClr>
                <a:srgbClr val="c3b2a7"/>
              </a:buClr>
              <a:buFont typeface="Arial"/>
              <a:buChar char="•"/>
            </a:pPr>
            <a:r>
              <a:rPr b="0" lang="en-US" sz="2400" spc="-1" strike="noStrike">
                <a:solidFill>
                  <a:srgbClr val="323232"/>
                </a:solidFill>
                <a:latin typeface="Times New Roman"/>
              </a:rPr>
              <a:t>We are hoping to implement Delivery Status (i.e., Ordered,  Out for delivery, Delivered).So, that the customer is notified about the delivery of his/her grocery.</a:t>
            </a:r>
            <a:endParaRPr b="0" lang="en-US" sz="2400" spc="-1" strike="noStrike">
              <a:solidFill>
                <a:srgbClr val="323232"/>
              </a:solidFill>
              <a:latin typeface="Avenir Next LT Pro"/>
            </a:endParaRPr>
          </a:p>
          <a:p>
            <a:pPr marL="228600" indent="-228240">
              <a:lnSpc>
                <a:spcPct val="150000"/>
              </a:lnSpc>
              <a:spcBef>
                <a:spcPts val="1001"/>
              </a:spcBef>
              <a:buClr>
                <a:srgbClr val="c3b2a7"/>
              </a:buClr>
              <a:buFont typeface="Arial"/>
              <a:buChar char="•"/>
            </a:pPr>
            <a:r>
              <a:rPr b="0" lang="en-US" sz="2400" spc="-1" strike="noStrike">
                <a:solidFill>
                  <a:srgbClr val="323232"/>
                </a:solidFill>
                <a:latin typeface="Times New Roman"/>
              </a:rPr>
              <a:t>Details (like contact) of Delivery Agent.</a:t>
            </a:r>
            <a:endParaRPr b="0" lang="en-US" sz="2400" spc="-1" strike="noStrike">
              <a:solidFill>
                <a:srgbClr val="323232"/>
              </a:solidFill>
              <a:latin typeface="Avenir Next LT Pro"/>
            </a:endParaRPr>
          </a:p>
          <a:p>
            <a:pPr marL="228600" indent="-228240">
              <a:lnSpc>
                <a:spcPct val="150000"/>
              </a:lnSpc>
              <a:spcBef>
                <a:spcPts val="1001"/>
              </a:spcBef>
              <a:buClr>
                <a:srgbClr val="c3b2a7"/>
              </a:buClr>
              <a:buFont typeface="Arial"/>
              <a:buChar char="•"/>
            </a:pPr>
            <a:r>
              <a:rPr b="0" lang="en-US" sz="2400" spc="-1" strike="noStrike">
                <a:solidFill>
                  <a:srgbClr val="323232"/>
                </a:solidFill>
                <a:latin typeface="Times New Roman"/>
              </a:rPr>
              <a:t>We can implement the forgot password functionality ,so, that the user can change his/her account password if it is lost or not remembered while logging into the website.</a:t>
            </a:r>
            <a:endParaRPr b="0" lang="en-US" sz="2400" spc="-1" strike="noStrike">
              <a:solidFill>
                <a:srgbClr val="323232"/>
              </a:solidFill>
              <a:latin typeface="Avenir Next LT Pro"/>
            </a:endParaRPr>
          </a:p>
          <a:p>
            <a:pPr marL="228600" indent="-228240">
              <a:lnSpc>
                <a:spcPct val="150000"/>
              </a:lnSpc>
              <a:spcBef>
                <a:spcPts val="1001"/>
              </a:spcBef>
              <a:buClr>
                <a:srgbClr val="c3b2a7"/>
              </a:buClr>
              <a:buFont typeface="Arial"/>
              <a:buChar char="•"/>
            </a:pPr>
            <a:r>
              <a:rPr b="0" lang="en-US" sz="2400" spc="-1" strike="noStrike">
                <a:solidFill>
                  <a:srgbClr val="323232"/>
                </a:solidFill>
                <a:latin typeface="Times New Roman"/>
              </a:rPr>
              <a:t>Add extra payment gateways like UPI,net-banking etc</a:t>
            </a:r>
            <a:endParaRPr b="0" lang="en-US" sz="2400" spc="-1" strike="noStrike">
              <a:solidFill>
                <a:srgbClr val="323232"/>
              </a:solidFill>
              <a:latin typeface="Avenir Next LT Pro"/>
            </a:endParaRPr>
          </a:p>
          <a:p>
            <a:pPr>
              <a:lnSpc>
                <a:spcPct val="150000"/>
              </a:lnSpc>
              <a:spcBef>
                <a:spcPts val="1001"/>
              </a:spcBef>
            </a:pPr>
            <a:endParaRPr b="0" lang="en-US" sz="2400" spc="-1" strike="noStrike">
              <a:solidFill>
                <a:srgbClr val="323232"/>
              </a:solidFill>
              <a:latin typeface="Avenir Next LT Pro"/>
            </a:endParaRPr>
          </a:p>
        </p:txBody>
      </p:sp>
    </p:spTree>
  </p:cSld>
  <mc:AlternateContent>
    <mc:Choice Requires="p14">
      <p:transition spd="med" p14:dur="700">
        <p:fade/>
      </p:transition>
    </mc:Choice>
    <mc:Fallback>
      <p:transition spd="med">
        <p:fade/>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806" name="Group 6"/>
          <p:cNvGrpSpPr/>
          <p:nvPr/>
        </p:nvGrpSpPr>
        <p:grpSpPr>
          <a:xfrm>
            <a:off x="11096640" y="13320"/>
            <a:ext cx="493920" cy="6814440"/>
            <a:chOff x="11096640" y="13320"/>
            <a:chExt cx="493920" cy="6814440"/>
          </a:xfrm>
        </p:grpSpPr>
        <p:sp>
          <p:nvSpPr>
            <p:cNvPr id="1807" name="Freeform 8"/>
            <p:cNvSpPr/>
            <p:nvPr/>
          </p:nvSpPr>
          <p:spPr>
            <a:xfrm rot="5400000">
              <a:off x="11108160" y="67183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808" name="Freeform 10"/>
            <p:cNvSpPr/>
            <p:nvPr/>
          </p:nvSpPr>
          <p:spPr>
            <a:xfrm rot="5400000">
              <a:off x="11475360" y="7776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lumMod val="90000"/>
              </a:schemeClr>
            </a:solidFill>
            <a:ln w="0">
              <a:noFill/>
            </a:ln>
          </p:spPr>
          <p:style>
            <a:lnRef idx="0"/>
            <a:fillRef idx="0"/>
            <a:effectRef idx="0"/>
            <a:fontRef idx="minor"/>
          </p:style>
        </p:sp>
        <p:sp>
          <p:nvSpPr>
            <p:cNvPr id="1809" name="Freeform 15"/>
            <p:cNvSpPr/>
            <p:nvPr/>
          </p:nvSpPr>
          <p:spPr>
            <a:xfrm rot="5400000">
              <a:off x="11479320" y="5918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1810" name="Freeform 18"/>
            <p:cNvSpPr/>
            <p:nvPr/>
          </p:nvSpPr>
          <p:spPr>
            <a:xfrm rot="5400000">
              <a:off x="11482560" y="33516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1811" name="Freeform 19"/>
            <p:cNvSpPr/>
            <p:nvPr/>
          </p:nvSpPr>
          <p:spPr>
            <a:xfrm rot="5400000">
              <a:off x="11408040" y="202176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1812" name="Freeform 20"/>
            <p:cNvSpPr/>
            <p:nvPr/>
          </p:nvSpPr>
          <p:spPr>
            <a:xfrm rot="5400000">
              <a:off x="11414880" y="227232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813" name="Freeform 22"/>
            <p:cNvSpPr/>
            <p:nvPr/>
          </p:nvSpPr>
          <p:spPr>
            <a:xfrm rot="5400000">
              <a:off x="11426400" y="104904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lumMod val="90000"/>
              </a:schemeClr>
            </a:solidFill>
            <a:ln w="0">
              <a:noFill/>
            </a:ln>
          </p:spPr>
          <p:style>
            <a:lnRef idx="0"/>
            <a:fillRef idx="0"/>
            <a:effectRef idx="0"/>
            <a:fontRef idx="minor"/>
          </p:style>
        </p:sp>
        <p:sp>
          <p:nvSpPr>
            <p:cNvPr id="1814" name="Freeform 23"/>
            <p:cNvSpPr/>
            <p:nvPr/>
          </p:nvSpPr>
          <p:spPr>
            <a:xfrm rot="5400000">
              <a:off x="11440080" y="83664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chemeClr val="bg2">
                <a:lumMod val="90000"/>
              </a:schemeClr>
            </a:solidFill>
            <a:ln w="0">
              <a:noFill/>
            </a:ln>
          </p:spPr>
          <p:style>
            <a:lnRef idx="0"/>
            <a:fillRef idx="0"/>
            <a:effectRef idx="0"/>
            <a:fontRef idx="minor"/>
          </p:style>
        </p:sp>
        <p:sp>
          <p:nvSpPr>
            <p:cNvPr id="1815" name="Freeform 26"/>
            <p:cNvSpPr/>
            <p:nvPr/>
          </p:nvSpPr>
          <p:spPr>
            <a:xfrm rot="5400000">
              <a:off x="11427840" y="132048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816" name="Freeform 27"/>
            <p:cNvSpPr/>
            <p:nvPr/>
          </p:nvSpPr>
          <p:spPr>
            <a:xfrm rot="5400000">
              <a:off x="11407680" y="177804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lumMod val="90000"/>
              </a:schemeClr>
            </a:solidFill>
            <a:ln w="0">
              <a:noFill/>
            </a:ln>
          </p:spPr>
          <p:style>
            <a:lnRef idx="0"/>
            <a:fillRef idx="0"/>
            <a:effectRef idx="0"/>
            <a:fontRef idx="minor"/>
          </p:style>
        </p:sp>
        <p:sp>
          <p:nvSpPr>
            <p:cNvPr id="1817" name="Freeform 28"/>
            <p:cNvSpPr/>
            <p:nvPr/>
          </p:nvSpPr>
          <p:spPr>
            <a:xfrm rot="5400000">
              <a:off x="11405160" y="153504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818" name="Freeform 30"/>
            <p:cNvSpPr/>
            <p:nvPr/>
          </p:nvSpPr>
          <p:spPr>
            <a:xfrm rot="5400000">
              <a:off x="11480400" y="107820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lumMod val="90000"/>
              </a:schemeClr>
            </a:solidFill>
            <a:ln w="0">
              <a:noFill/>
            </a:ln>
          </p:spPr>
          <p:style>
            <a:lnRef idx="0"/>
            <a:fillRef idx="0"/>
            <a:effectRef idx="0"/>
            <a:fontRef idx="minor"/>
          </p:style>
        </p:sp>
        <p:sp>
          <p:nvSpPr>
            <p:cNvPr id="1819" name="Freeform 43"/>
            <p:cNvSpPr/>
            <p:nvPr/>
          </p:nvSpPr>
          <p:spPr>
            <a:xfrm rot="5400000">
              <a:off x="11194200" y="86040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lumMod val="90000"/>
              </a:schemeClr>
            </a:solidFill>
            <a:ln w="0">
              <a:noFill/>
            </a:ln>
          </p:spPr>
          <p:style>
            <a:lnRef idx="0"/>
            <a:fillRef idx="0"/>
            <a:effectRef idx="0"/>
            <a:fontRef idx="minor"/>
          </p:style>
        </p:sp>
        <p:sp>
          <p:nvSpPr>
            <p:cNvPr id="1820" name="Freeform 51"/>
            <p:cNvSpPr/>
            <p:nvPr/>
          </p:nvSpPr>
          <p:spPr>
            <a:xfrm rot="5400000">
              <a:off x="11167200" y="101484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1821" name="Freeform 52"/>
            <p:cNvSpPr/>
            <p:nvPr/>
          </p:nvSpPr>
          <p:spPr>
            <a:xfrm rot="5400000">
              <a:off x="11164320" y="4503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1822" name="Freeform 53"/>
            <p:cNvSpPr/>
            <p:nvPr/>
          </p:nvSpPr>
          <p:spPr>
            <a:xfrm rot="5400000">
              <a:off x="11155680" y="125352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823" name="Freeform 54"/>
            <p:cNvSpPr/>
            <p:nvPr/>
          </p:nvSpPr>
          <p:spPr>
            <a:xfrm rot="5400000">
              <a:off x="11141640" y="61416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1824" name="Freeform 55"/>
            <p:cNvSpPr/>
            <p:nvPr/>
          </p:nvSpPr>
          <p:spPr>
            <a:xfrm rot="5400000">
              <a:off x="11155320" y="146304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lumMod val="90000"/>
              </a:schemeClr>
            </a:solidFill>
            <a:ln w="0">
              <a:noFill/>
            </a:ln>
          </p:spPr>
          <p:style>
            <a:lnRef idx="0"/>
            <a:fillRef idx="0"/>
            <a:effectRef idx="0"/>
            <a:fontRef idx="minor"/>
          </p:style>
        </p:sp>
        <p:sp>
          <p:nvSpPr>
            <p:cNvPr id="1825" name="Freeform 56"/>
            <p:cNvSpPr/>
            <p:nvPr/>
          </p:nvSpPr>
          <p:spPr>
            <a:xfrm rot="5400000">
              <a:off x="11101680" y="233496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826" name="Freeform 57"/>
            <p:cNvSpPr/>
            <p:nvPr/>
          </p:nvSpPr>
          <p:spPr>
            <a:xfrm rot="5400000">
              <a:off x="11141640" y="167292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1827" name="Freeform 59"/>
            <p:cNvSpPr/>
            <p:nvPr/>
          </p:nvSpPr>
          <p:spPr>
            <a:xfrm rot="5400000">
              <a:off x="11120760" y="25524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1828" name="Freeform 60"/>
            <p:cNvSpPr/>
            <p:nvPr/>
          </p:nvSpPr>
          <p:spPr>
            <a:xfrm rot="5400000">
              <a:off x="11116080" y="190260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1829" name="Freeform 61"/>
            <p:cNvSpPr/>
            <p:nvPr/>
          </p:nvSpPr>
          <p:spPr>
            <a:xfrm rot="5400000">
              <a:off x="11082240" y="21369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lumMod val="90000"/>
              </a:schemeClr>
            </a:solidFill>
            <a:ln w="0">
              <a:noFill/>
            </a:ln>
          </p:spPr>
          <p:style>
            <a:lnRef idx="0"/>
            <a:fillRef idx="0"/>
            <a:effectRef idx="0"/>
            <a:fontRef idx="minor"/>
          </p:style>
        </p:sp>
        <p:sp>
          <p:nvSpPr>
            <p:cNvPr id="1830" name="Freeform 5"/>
            <p:cNvSpPr/>
            <p:nvPr/>
          </p:nvSpPr>
          <p:spPr>
            <a:xfrm rot="5400000">
              <a:off x="11411280" y="2818080"/>
              <a:ext cx="120960" cy="81360"/>
            </a:xfrm>
            <a:custGeom>
              <a:avLst/>
              <a:gdLst/>
              <a:ahLst/>
              <a:rect l="l" t="t" r="r" b="b"/>
              <a:pathLst>
                <a:path w="37" h="27">
                  <a:moveTo>
                    <a:pt x="20" y="1"/>
                  </a:moveTo>
                  <a:cubicBezTo>
                    <a:pt x="31" y="1"/>
                    <a:pt x="37" y="24"/>
                    <a:pt x="22" y="27"/>
                  </a:cubicBezTo>
                  <a:cubicBezTo>
                    <a:pt x="2" y="27"/>
                    <a:pt x="0" y="0"/>
                    <a:pt x="20" y="1"/>
                  </a:cubicBezTo>
                  <a:close/>
                </a:path>
              </a:pathLst>
            </a:custGeom>
            <a:solidFill>
              <a:schemeClr val="bg2">
                <a:lumMod val="90000"/>
              </a:schemeClr>
            </a:solidFill>
            <a:ln w="0">
              <a:noFill/>
            </a:ln>
          </p:spPr>
          <p:style>
            <a:lnRef idx="0"/>
            <a:fillRef idx="0"/>
            <a:effectRef idx="0"/>
            <a:fontRef idx="minor"/>
          </p:style>
        </p:sp>
        <p:sp>
          <p:nvSpPr>
            <p:cNvPr id="1831" name="Freeform 6"/>
            <p:cNvSpPr/>
            <p:nvPr/>
          </p:nvSpPr>
          <p:spPr>
            <a:xfrm rot="5400000">
              <a:off x="11391840" y="508824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1832" name="Freeform 7"/>
            <p:cNvSpPr/>
            <p:nvPr/>
          </p:nvSpPr>
          <p:spPr>
            <a:xfrm rot="5400000">
              <a:off x="11371320" y="253080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833" name="Freeform 8"/>
            <p:cNvSpPr/>
            <p:nvPr/>
          </p:nvSpPr>
          <p:spPr>
            <a:xfrm rot="5400000">
              <a:off x="11401560" y="47354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834" name="Freeform 9"/>
            <p:cNvSpPr/>
            <p:nvPr/>
          </p:nvSpPr>
          <p:spPr>
            <a:xfrm rot="5400000">
              <a:off x="11409840" y="445536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chemeClr val="bg2">
                <a:lumMod val="90000"/>
              </a:schemeClr>
            </a:solidFill>
            <a:ln w="0">
              <a:noFill/>
            </a:ln>
          </p:spPr>
          <p:style>
            <a:lnRef idx="0"/>
            <a:fillRef idx="0"/>
            <a:effectRef idx="0"/>
            <a:fontRef idx="minor"/>
          </p:style>
        </p:sp>
        <p:sp>
          <p:nvSpPr>
            <p:cNvPr id="1835" name="Freeform 11"/>
            <p:cNvSpPr/>
            <p:nvPr/>
          </p:nvSpPr>
          <p:spPr>
            <a:xfrm rot="5400000">
              <a:off x="11369880" y="419400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chemeClr val="bg2">
                <a:lumMod val="90000"/>
              </a:schemeClr>
            </a:solidFill>
            <a:ln w="0">
              <a:noFill/>
            </a:ln>
          </p:spPr>
          <p:style>
            <a:lnRef idx="0"/>
            <a:fillRef idx="0"/>
            <a:effectRef idx="0"/>
            <a:fontRef idx="minor"/>
          </p:style>
        </p:sp>
        <p:sp>
          <p:nvSpPr>
            <p:cNvPr id="1836" name="Freeform 12"/>
            <p:cNvSpPr/>
            <p:nvPr/>
          </p:nvSpPr>
          <p:spPr>
            <a:xfrm rot="5400000">
              <a:off x="11381760" y="369144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chemeClr val="bg2">
                <a:lumMod val="90000"/>
              </a:schemeClr>
            </a:solidFill>
            <a:ln w="0">
              <a:noFill/>
            </a:ln>
          </p:spPr>
          <p:style>
            <a:lnRef idx="0"/>
            <a:fillRef idx="0"/>
            <a:effectRef idx="0"/>
            <a:fontRef idx="minor"/>
          </p:style>
        </p:sp>
        <p:sp>
          <p:nvSpPr>
            <p:cNvPr id="1837" name="Freeform 13"/>
            <p:cNvSpPr/>
            <p:nvPr/>
          </p:nvSpPr>
          <p:spPr>
            <a:xfrm rot="5400000">
              <a:off x="11418120" y="3075120"/>
              <a:ext cx="124560" cy="69120"/>
            </a:xfrm>
            <a:custGeom>
              <a:avLst/>
              <a:gdLst/>
              <a:ahLst/>
              <a:rect l="l" t="t" r="r" b="b"/>
              <a:pathLst>
                <a:path w="38" h="23">
                  <a:moveTo>
                    <a:pt x="26" y="0"/>
                  </a:moveTo>
                  <a:cubicBezTo>
                    <a:pt x="38" y="0"/>
                    <a:pt x="37" y="20"/>
                    <a:pt x="25" y="23"/>
                  </a:cubicBezTo>
                  <a:cubicBezTo>
                    <a:pt x="0" y="23"/>
                    <a:pt x="5" y="1"/>
                    <a:pt x="26" y="0"/>
                  </a:cubicBezTo>
                  <a:close/>
                </a:path>
              </a:pathLst>
            </a:custGeom>
            <a:solidFill>
              <a:schemeClr val="bg2">
                <a:lumMod val="90000"/>
              </a:schemeClr>
            </a:solidFill>
            <a:ln w="0">
              <a:noFill/>
            </a:ln>
          </p:spPr>
          <p:style>
            <a:lnRef idx="0"/>
            <a:fillRef idx="0"/>
            <a:effectRef idx="0"/>
            <a:fontRef idx="minor"/>
          </p:style>
        </p:sp>
        <p:sp>
          <p:nvSpPr>
            <p:cNvPr id="1838" name="Freeform 14"/>
            <p:cNvSpPr/>
            <p:nvPr/>
          </p:nvSpPr>
          <p:spPr>
            <a:xfrm rot="5400000">
              <a:off x="11377080" y="3335400"/>
              <a:ext cx="134280" cy="84600"/>
            </a:xfrm>
            <a:custGeom>
              <a:avLst/>
              <a:gdLst/>
              <a:ahLst/>
              <a:rect l="l" t="t" r="r" b="b"/>
              <a:pathLst>
                <a:path w="41" h="28">
                  <a:moveTo>
                    <a:pt x="26" y="1"/>
                  </a:moveTo>
                  <a:cubicBezTo>
                    <a:pt x="34" y="0"/>
                    <a:pt x="41" y="12"/>
                    <a:pt x="39" y="20"/>
                  </a:cubicBezTo>
                  <a:cubicBezTo>
                    <a:pt x="17" y="28"/>
                    <a:pt x="0" y="12"/>
                    <a:pt x="26" y="1"/>
                  </a:cubicBezTo>
                  <a:close/>
                </a:path>
              </a:pathLst>
            </a:custGeom>
            <a:solidFill>
              <a:schemeClr val="bg2">
                <a:lumMod val="90000"/>
              </a:schemeClr>
            </a:solidFill>
            <a:ln w="0">
              <a:noFill/>
            </a:ln>
          </p:spPr>
          <p:style>
            <a:lnRef idx="0"/>
            <a:fillRef idx="0"/>
            <a:effectRef idx="0"/>
            <a:fontRef idx="minor"/>
          </p:style>
        </p:sp>
        <p:sp>
          <p:nvSpPr>
            <p:cNvPr id="1839" name="Freeform 16"/>
            <p:cNvSpPr/>
            <p:nvPr/>
          </p:nvSpPr>
          <p:spPr>
            <a:xfrm rot="5400000">
              <a:off x="11360520" y="393444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chemeClr val="bg2">
                <a:lumMod val="90000"/>
              </a:schemeClr>
            </a:solidFill>
            <a:ln w="0">
              <a:noFill/>
            </a:ln>
          </p:spPr>
          <p:style>
            <a:lnRef idx="0"/>
            <a:fillRef idx="0"/>
            <a:effectRef idx="0"/>
            <a:fontRef idx="minor"/>
          </p:style>
        </p:sp>
        <p:sp>
          <p:nvSpPr>
            <p:cNvPr id="1840" name="Freeform 17"/>
            <p:cNvSpPr/>
            <p:nvPr/>
          </p:nvSpPr>
          <p:spPr>
            <a:xfrm rot="5400000">
              <a:off x="11395800" y="534744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chemeClr val="bg2">
                <a:lumMod val="90000"/>
              </a:schemeClr>
            </a:solidFill>
            <a:ln w="0">
              <a:noFill/>
            </a:ln>
          </p:spPr>
          <p:style>
            <a:lnRef idx="0"/>
            <a:fillRef idx="0"/>
            <a:effectRef idx="0"/>
            <a:fontRef idx="minor"/>
          </p:style>
        </p:sp>
        <p:sp>
          <p:nvSpPr>
            <p:cNvPr id="1841" name="Freeform 21"/>
            <p:cNvSpPr/>
            <p:nvPr/>
          </p:nvSpPr>
          <p:spPr>
            <a:xfrm rot="5400000">
              <a:off x="11343600" y="565812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chemeClr val="bg2">
                <a:lumMod val="90000"/>
              </a:schemeClr>
            </a:solidFill>
            <a:ln w="0">
              <a:noFill/>
            </a:ln>
          </p:spPr>
          <p:style>
            <a:lnRef idx="0"/>
            <a:fillRef idx="0"/>
            <a:effectRef idx="0"/>
            <a:fontRef idx="minor"/>
          </p:style>
        </p:sp>
        <p:sp>
          <p:nvSpPr>
            <p:cNvPr id="1842" name="Freeform 25"/>
            <p:cNvSpPr/>
            <p:nvPr/>
          </p:nvSpPr>
          <p:spPr>
            <a:xfrm rot="5400000">
              <a:off x="11324160" y="642348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1843" name="Freeform 29"/>
            <p:cNvSpPr/>
            <p:nvPr/>
          </p:nvSpPr>
          <p:spPr>
            <a:xfrm rot="5400000">
              <a:off x="11324520" y="589716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1844" name="Freeform 31"/>
            <p:cNvSpPr/>
            <p:nvPr/>
          </p:nvSpPr>
          <p:spPr>
            <a:xfrm rot="5400000">
              <a:off x="11356560" y="618300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1845" name="Freeform 32"/>
            <p:cNvSpPr/>
            <p:nvPr/>
          </p:nvSpPr>
          <p:spPr>
            <a:xfrm rot="5400000">
              <a:off x="11104560" y="329616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2">
                <a:lumMod val="90000"/>
              </a:schemeClr>
            </a:solidFill>
            <a:ln w="0">
              <a:noFill/>
            </a:ln>
          </p:spPr>
          <p:style>
            <a:lnRef idx="0"/>
            <a:fillRef idx="0"/>
            <a:effectRef idx="0"/>
            <a:fontRef idx="minor"/>
          </p:style>
        </p:sp>
        <p:sp>
          <p:nvSpPr>
            <p:cNvPr id="1846" name="Freeform 33"/>
            <p:cNvSpPr/>
            <p:nvPr/>
          </p:nvSpPr>
          <p:spPr>
            <a:xfrm rot="5400000">
              <a:off x="11134440" y="438732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1847" name="Freeform 34"/>
            <p:cNvSpPr/>
            <p:nvPr/>
          </p:nvSpPr>
          <p:spPr>
            <a:xfrm rot="5400000">
              <a:off x="11138400" y="538452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lumMod val="90000"/>
              </a:schemeClr>
            </a:solidFill>
            <a:ln w="0">
              <a:noFill/>
            </a:ln>
          </p:spPr>
          <p:style>
            <a:lnRef idx="0"/>
            <a:fillRef idx="0"/>
            <a:effectRef idx="0"/>
            <a:fontRef idx="minor"/>
          </p:style>
        </p:sp>
        <p:sp>
          <p:nvSpPr>
            <p:cNvPr id="1848" name="Freeform 35"/>
            <p:cNvSpPr/>
            <p:nvPr/>
          </p:nvSpPr>
          <p:spPr>
            <a:xfrm rot="5400000">
              <a:off x="11134080" y="459576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1849" name="Freeform 36"/>
            <p:cNvSpPr/>
            <p:nvPr/>
          </p:nvSpPr>
          <p:spPr>
            <a:xfrm rot="5400000">
              <a:off x="11106000" y="604656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1850" name="Freeform 37"/>
            <p:cNvSpPr/>
            <p:nvPr/>
          </p:nvSpPr>
          <p:spPr>
            <a:xfrm rot="5400000">
              <a:off x="11117880" y="306036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1851" name="Freeform 38"/>
            <p:cNvSpPr/>
            <p:nvPr/>
          </p:nvSpPr>
          <p:spPr>
            <a:xfrm rot="5400000">
              <a:off x="11125440" y="489996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lumMod val="90000"/>
              </a:schemeClr>
            </a:solidFill>
            <a:ln w="0">
              <a:noFill/>
            </a:ln>
          </p:spPr>
          <p:style>
            <a:lnRef idx="0"/>
            <a:fillRef idx="0"/>
            <a:effectRef idx="0"/>
            <a:fontRef idx="minor"/>
          </p:style>
        </p:sp>
        <p:sp>
          <p:nvSpPr>
            <p:cNvPr id="1852" name="Freeform 39"/>
            <p:cNvSpPr/>
            <p:nvPr/>
          </p:nvSpPr>
          <p:spPr>
            <a:xfrm rot="5400000">
              <a:off x="11117520" y="514116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lumMod val="90000"/>
              </a:schemeClr>
            </a:solidFill>
            <a:ln w="0">
              <a:noFill/>
            </a:ln>
          </p:spPr>
          <p:style>
            <a:lnRef idx="0"/>
            <a:fillRef idx="0"/>
            <a:effectRef idx="0"/>
            <a:fontRef idx="minor"/>
          </p:style>
        </p:sp>
        <p:sp>
          <p:nvSpPr>
            <p:cNvPr id="1853" name="Freeform 40"/>
            <p:cNvSpPr/>
            <p:nvPr/>
          </p:nvSpPr>
          <p:spPr>
            <a:xfrm rot="5400000">
              <a:off x="11112480" y="259776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1854" name="Freeform 41"/>
            <p:cNvSpPr/>
            <p:nvPr/>
          </p:nvSpPr>
          <p:spPr>
            <a:xfrm rot="5400000">
              <a:off x="11106000" y="627840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1855" name="Freeform 42"/>
            <p:cNvSpPr/>
            <p:nvPr/>
          </p:nvSpPr>
          <p:spPr>
            <a:xfrm rot="5400000">
              <a:off x="11094120" y="559656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lumMod val="90000"/>
              </a:schemeClr>
            </a:solidFill>
            <a:ln w="0">
              <a:noFill/>
            </a:ln>
          </p:spPr>
          <p:style>
            <a:lnRef idx="0"/>
            <a:fillRef idx="0"/>
            <a:effectRef idx="0"/>
            <a:fontRef idx="minor"/>
          </p:style>
        </p:sp>
        <p:sp>
          <p:nvSpPr>
            <p:cNvPr id="1856" name="Freeform 44"/>
            <p:cNvSpPr/>
            <p:nvPr/>
          </p:nvSpPr>
          <p:spPr>
            <a:xfrm rot="5400000">
              <a:off x="11098080" y="408060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1857" name="Freeform 45"/>
            <p:cNvSpPr/>
            <p:nvPr/>
          </p:nvSpPr>
          <p:spPr>
            <a:xfrm rot="5400000">
              <a:off x="11075760" y="583632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sp>
          <p:nvSpPr>
            <p:cNvPr id="1858" name="Freeform 46"/>
            <p:cNvSpPr/>
            <p:nvPr/>
          </p:nvSpPr>
          <p:spPr>
            <a:xfrm rot="5400000">
              <a:off x="11125080" y="283068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859" name="Freeform 47"/>
            <p:cNvSpPr/>
            <p:nvPr/>
          </p:nvSpPr>
          <p:spPr>
            <a:xfrm rot="5400000">
              <a:off x="11082960" y="384948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lumMod val="90000"/>
              </a:schemeClr>
            </a:solidFill>
            <a:ln w="0">
              <a:noFill/>
            </a:ln>
          </p:spPr>
          <p:style>
            <a:lnRef idx="0"/>
            <a:fillRef idx="0"/>
            <a:effectRef idx="0"/>
            <a:fontRef idx="minor"/>
          </p:style>
        </p:sp>
        <p:sp>
          <p:nvSpPr>
            <p:cNvPr id="1860" name="Freeform 48"/>
            <p:cNvSpPr/>
            <p:nvPr/>
          </p:nvSpPr>
          <p:spPr>
            <a:xfrm rot="5400000">
              <a:off x="11078280" y="361620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1861" name="Freeform 49"/>
            <p:cNvSpPr/>
            <p:nvPr/>
          </p:nvSpPr>
          <p:spPr>
            <a:xfrm rot="5400000">
              <a:off x="11076840" y="650772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1862" name="Freeform 8"/>
            <p:cNvSpPr/>
            <p:nvPr/>
          </p:nvSpPr>
          <p:spPr>
            <a:xfrm rot="5400000">
              <a:off x="11142000" y="345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863" name="Freeform 106"/>
            <p:cNvSpPr/>
            <p:nvPr/>
          </p:nvSpPr>
          <p:spPr>
            <a:xfrm rot="5400000">
              <a:off x="11301480" y="663948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grpSp>
      <p:grpSp>
        <p:nvGrpSpPr>
          <p:cNvPr id="1864" name="Group 65"/>
          <p:cNvGrpSpPr/>
          <p:nvPr/>
        </p:nvGrpSpPr>
        <p:grpSpPr>
          <a:xfrm>
            <a:off x="11096640" y="13320"/>
            <a:ext cx="493920" cy="6814440"/>
            <a:chOff x="11096640" y="13320"/>
            <a:chExt cx="493920" cy="6814440"/>
          </a:xfrm>
        </p:grpSpPr>
        <p:sp>
          <p:nvSpPr>
            <p:cNvPr id="1865" name="Freeform 8"/>
            <p:cNvSpPr/>
            <p:nvPr/>
          </p:nvSpPr>
          <p:spPr>
            <a:xfrm rot="5400000">
              <a:off x="11108160" y="67183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solidFill>
            <a:ln w="0">
              <a:noFill/>
            </a:ln>
          </p:spPr>
          <p:style>
            <a:lnRef idx="0"/>
            <a:fillRef idx="0"/>
            <a:effectRef idx="0"/>
            <a:fontRef idx="minor"/>
          </p:style>
        </p:sp>
        <p:sp>
          <p:nvSpPr>
            <p:cNvPr id="1866" name="Freeform 10"/>
            <p:cNvSpPr/>
            <p:nvPr/>
          </p:nvSpPr>
          <p:spPr>
            <a:xfrm rot="5400000">
              <a:off x="11475360" y="7776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solidFill>
            <a:ln w="0">
              <a:noFill/>
            </a:ln>
          </p:spPr>
          <p:style>
            <a:lnRef idx="0"/>
            <a:fillRef idx="0"/>
            <a:effectRef idx="0"/>
            <a:fontRef idx="minor"/>
          </p:style>
        </p:sp>
        <p:sp>
          <p:nvSpPr>
            <p:cNvPr id="1867" name="Freeform 15"/>
            <p:cNvSpPr/>
            <p:nvPr/>
          </p:nvSpPr>
          <p:spPr>
            <a:xfrm rot="5400000">
              <a:off x="11479320" y="5918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solidFill>
            <a:ln w="0">
              <a:noFill/>
            </a:ln>
          </p:spPr>
          <p:style>
            <a:lnRef idx="0"/>
            <a:fillRef idx="0"/>
            <a:effectRef idx="0"/>
            <a:fontRef idx="minor"/>
          </p:style>
        </p:sp>
        <p:sp>
          <p:nvSpPr>
            <p:cNvPr id="1868" name="Freeform 18"/>
            <p:cNvSpPr/>
            <p:nvPr/>
          </p:nvSpPr>
          <p:spPr>
            <a:xfrm rot="5400000">
              <a:off x="11482560" y="33516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solidFill>
            <a:ln w="0">
              <a:noFill/>
            </a:ln>
          </p:spPr>
          <p:style>
            <a:lnRef idx="0"/>
            <a:fillRef idx="0"/>
            <a:effectRef idx="0"/>
            <a:fontRef idx="minor"/>
          </p:style>
        </p:sp>
        <p:sp>
          <p:nvSpPr>
            <p:cNvPr id="1869" name="Freeform 19"/>
            <p:cNvSpPr/>
            <p:nvPr/>
          </p:nvSpPr>
          <p:spPr>
            <a:xfrm rot="5400000">
              <a:off x="11408040" y="202176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chemeClr val="bg2"/>
            </a:solidFill>
            <a:ln w="0">
              <a:noFill/>
            </a:ln>
          </p:spPr>
          <p:style>
            <a:lnRef idx="0"/>
            <a:fillRef idx="0"/>
            <a:effectRef idx="0"/>
            <a:fontRef idx="minor"/>
          </p:style>
        </p:sp>
        <p:sp>
          <p:nvSpPr>
            <p:cNvPr id="1870" name="Freeform 20"/>
            <p:cNvSpPr/>
            <p:nvPr/>
          </p:nvSpPr>
          <p:spPr>
            <a:xfrm rot="5400000">
              <a:off x="11414880" y="227232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solidFill>
            <a:ln w="0">
              <a:noFill/>
            </a:ln>
          </p:spPr>
          <p:style>
            <a:lnRef idx="0"/>
            <a:fillRef idx="0"/>
            <a:effectRef idx="0"/>
            <a:fontRef idx="minor"/>
          </p:style>
        </p:sp>
        <p:sp>
          <p:nvSpPr>
            <p:cNvPr id="1871" name="Freeform 22"/>
            <p:cNvSpPr/>
            <p:nvPr/>
          </p:nvSpPr>
          <p:spPr>
            <a:xfrm rot="5400000">
              <a:off x="11426400" y="104904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solidFill>
            <a:ln w="0">
              <a:noFill/>
            </a:ln>
          </p:spPr>
          <p:style>
            <a:lnRef idx="0"/>
            <a:fillRef idx="0"/>
            <a:effectRef idx="0"/>
            <a:fontRef idx="minor"/>
          </p:style>
        </p:sp>
        <p:sp>
          <p:nvSpPr>
            <p:cNvPr id="1872" name="Freeform 23"/>
            <p:cNvSpPr/>
            <p:nvPr/>
          </p:nvSpPr>
          <p:spPr>
            <a:xfrm rot="5400000">
              <a:off x="11440080" y="83664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chemeClr val="bg2"/>
            </a:solidFill>
            <a:ln w="0">
              <a:noFill/>
            </a:ln>
          </p:spPr>
          <p:style>
            <a:lnRef idx="0"/>
            <a:fillRef idx="0"/>
            <a:effectRef idx="0"/>
            <a:fontRef idx="minor"/>
          </p:style>
        </p:sp>
        <p:sp>
          <p:nvSpPr>
            <p:cNvPr id="1873" name="Freeform 26"/>
            <p:cNvSpPr/>
            <p:nvPr/>
          </p:nvSpPr>
          <p:spPr>
            <a:xfrm rot="5400000">
              <a:off x="11427840" y="132048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chemeClr val="bg2"/>
            </a:solidFill>
            <a:ln w="0">
              <a:noFill/>
            </a:ln>
          </p:spPr>
          <p:style>
            <a:lnRef idx="0"/>
            <a:fillRef idx="0"/>
            <a:effectRef idx="0"/>
            <a:fontRef idx="minor"/>
          </p:style>
        </p:sp>
        <p:sp>
          <p:nvSpPr>
            <p:cNvPr id="1874" name="Freeform 27"/>
            <p:cNvSpPr/>
            <p:nvPr/>
          </p:nvSpPr>
          <p:spPr>
            <a:xfrm rot="5400000">
              <a:off x="11407680" y="177804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solidFill>
            <a:ln w="0">
              <a:noFill/>
            </a:ln>
          </p:spPr>
          <p:style>
            <a:lnRef idx="0"/>
            <a:fillRef idx="0"/>
            <a:effectRef idx="0"/>
            <a:fontRef idx="minor"/>
          </p:style>
        </p:sp>
        <p:sp>
          <p:nvSpPr>
            <p:cNvPr id="1875" name="Freeform 28"/>
            <p:cNvSpPr/>
            <p:nvPr/>
          </p:nvSpPr>
          <p:spPr>
            <a:xfrm rot="5400000">
              <a:off x="11405160" y="153504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chemeClr val="bg2"/>
            </a:solidFill>
            <a:ln w="0">
              <a:noFill/>
            </a:ln>
          </p:spPr>
          <p:style>
            <a:lnRef idx="0"/>
            <a:fillRef idx="0"/>
            <a:effectRef idx="0"/>
            <a:fontRef idx="minor"/>
          </p:style>
        </p:sp>
        <p:sp>
          <p:nvSpPr>
            <p:cNvPr id="1876" name="Freeform 30"/>
            <p:cNvSpPr/>
            <p:nvPr/>
          </p:nvSpPr>
          <p:spPr>
            <a:xfrm rot="5400000">
              <a:off x="11480400" y="107820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solidFill>
            <a:ln w="0">
              <a:noFill/>
            </a:ln>
          </p:spPr>
          <p:style>
            <a:lnRef idx="0"/>
            <a:fillRef idx="0"/>
            <a:effectRef idx="0"/>
            <a:fontRef idx="minor"/>
          </p:style>
        </p:sp>
        <p:sp>
          <p:nvSpPr>
            <p:cNvPr id="1877" name="Freeform 43"/>
            <p:cNvSpPr/>
            <p:nvPr/>
          </p:nvSpPr>
          <p:spPr>
            <a:xfrm rot="5400000">
              <a:off x="11194200" y="86040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solidFill>
            <a:ln w="0">
              <a:noFill/>
            </a:ln>
          </p:spPr>
          <p:style>
            <a:lnRef idx="0"/>
            <a:fillRef idx="0"/>
            <a:effectRef idx="0"/>
            <a:fontRef idx="minor"/>
          </p:style>
        </p:sp>
        <p:sp>
          <p:nvSpPr>
            <p:cNvPr id="1878" name="Freeform 51"/>
            <p:cNvSpPr/>
            <p:nvPr/>
          </p:nvSpPr>
          <p:spPr>
            <a:xfrm rot="5400000">
              <a:off x="11167200" y="101484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solidFill>
            <a:ln w="0">
              <a:noFill/>
            </a:ln>
          </p:spPr>
          <p:style>
            <a:lnRef idx="0"/>
            <a:fillRef idx="0"/>
            <a:effectRef idx="0"/>
            <a:fontRef idx="minor"/>
          </p:style>
        </p:sp>
        <p:sp>
          <p:nvSpPr>
            <p:cNvPr id="1879" name="Freeform 52"/>
            <p:cNvSpPr/>
            <p:nvPr/>
          </p:nvSpPr>
          <p:spPr>
            <a:xfrm rot="5400000">
              <a:off x="11164320" y="4503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solidFill>
            <a:ln w="0">
              <a:noFill/>
            </a:ln>
          </p:spPr>
          <p:style>
            <a:lnRef idx="0"/>
            <a:fillRef idx="0"/>
            <a:effectRef idx="0"/>
            <a:fontRef idx="minor"/>
          </p:style>
        </p:sp>
        <p:sp>
          <p:nvSpPr>
            <p:cNvPr id="1880" name="Freeform 53"/>
            <p:cNvSpPr/>
            <p:nvPr/>
          </p:nvSpPr>
          <p:spPr>
            <a:xfrm rot="5400000">
              <a:off x="11155680" y="125352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solidFill>
            <a:ln w="0">
              <a:noFill/>
            </a:ln>
          </p:spPr>
          <p:style>
            <a:lnRef idx="0"/>
            <a:fillRef idx="0"/>
            <a:effectRef idx="0"/>
            <a:fontRef idx="minor"/>
          </p:style>
        </p:sp>
        <p:sp>
          <p:nvSpPr>
            <p:cNvPr id="1881" name="Freeform 54"/>
            <p:cNvSpPr/>
            <p:nvPr/>
          </p:nvSpPr>
          <p:spPr>
            <a:xfrm rot="5400000">
              <a:off x="11141640" y="61416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solidFill>
            <a:ln w="0">
              <a:noFill/>
            </a:ln>
          </p:spPr>
          <p:style>
            <a:lnRef idx="0"/>
            <a:fillRef idx="0"/>
            <a:effectRef idx="0"/>
            <a:fontRef idx="minor"/>
          </p:style>
        </p:sp>
        <p:sp>
          <p:nvSpPr>
            <p:cNvPr id="1882" name="Freeform 55"/>
            <p:cNvSpPr/>
            <p:nvPr/>
          </p:nvSpPr>
          <p:spPr>
            <a:xfrm rot="5400000">
              <a:off x="11155320" y="146304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solidFill>
            <a:ln w="0">
              <a:noFill/>
            </a:ln>
          </p:spPr>
          <p:style>
            <a:lnRef idx="0"/>
            <a:fillRef idx="0"/>
            <a:effectRef idx="0"/>
            <a:fontRef idx="minor"/>
          </p:style>
        </p:sp>
        <p:sp>
          <p:nvSpPr>
            <p:cNvPr id="1883" name="Freeform 56"/>
            <p:cNvSpPr/>
            <p:nvPr/>
          </p:nvSpPr>
          <p:spPr>
            <a:xfrm rot="5400000">
              <a:off x="11101680" y="233496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solidFill>
            <a:ln w="0">
              <a:noFill/>
            </a:ln>
          </p:spPr>
          <p:style>
            <a:lnRef idx="0"/>
            <a:fillRef idx="0"/>
            <a:effectRef idx="0"/>
            <a:fontRef idx="minor"/>
          </p:style>
        </p:sp>
        <p:sp>
          <p:nvSpPr>
            <p:cNvPr id="1884" name="Freeform 57"/>
            <p:cNvSpPr/>
            <p:nvPr/>
          </p:nvSpPr>
          <p:spPr>
            <a:xfrm rot="5400000">
              <a:off x="11141640" y="167292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solidFill>
            <a:ln w="0">
              <a:noFill/>
            </a:ln>
          </p:spPr>
          <p:style>
            <a:lnRef idx="0"/>
            <a:fillRef idx="0"/>
            <a:effectRef idx="0"/>
            <a:fontRef idx="minor"/>
          </p:style>
        </p:sp>
        <p:sp>
          <p:nvSpPr>
            <p:cNvPr id="1885" name="Freeform 59"/>
            <p:cNvSpPr/>
            <p:nvPr/>
          </p:nvSpPr>
          <p:spPr>
            <a:xfrm rot="5400000">
              <a:off x="11120760" y="25524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solidFill>
            <a:ln w="0">
              <a:noFill/>
            </a:ln>
          </p:spPr>
          <p:style>
            <a:lnRef idx="0"/>
            <a:fillRef idx="0"/>
            <a:effectRef idx="0"/>
            <a:fontRef idx="minor"/>
          </p:style>
        </p:sp>
        <p:sp>
          <p:nvSpPr>
            <p:cNvPr id="1886" name="Freeform 60"/>
            <p:cNvSpPr/>
            <p:nvPr/>
          </p:nvSpPr>
          <p:spPr>
            <a:xfrm rot="5400000">
              <a:off x="11116080" y="190260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solidFill>
            <a:ln w="0">
              <a:noFill/>
            </a:ln>
          </p:spPr>
          <p:style>
            <a:lnRef idx="0"/>
            <a:fillRef idx="0"/>
            <a:effectRef idx="0"/>
            <a:fontRef idx="minor"/>
          </p:style>
        </p:sp>
        <p:sp>
          <p:nvSpPr>
            <p:cNvPr id="1887" name="Freeform 61"/>
            <p:cNvSpPr/>
            <p:nvPr/>
          </p:nvSpPr>
          <p:spPr>
            <a:xfrm rot="5400000">
              <a:off x="11082240" y="21369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solidFill>
            <a:ln w="0">
              <a:noFill/>
            </a:ln>
          </p:spPr>
          <p:style>
            <a:lnRef idx="0"/>
            <a:fillRef idx="0"/>
            <a:effectRef idx="0"/>
            <a:fontRef idx="minor"/>
          </p:style>
        </p:sp>
        <p:sp>
          <p:nvSpPr>
            <p:cNvPr id="1888" name="Freeform 5"/>
            <p:cNvSpPr/>
            <p:nvPr/>
          </p:nvSpPr>
          <p:spPr>
            <a:xfrm rot="5400000">
              <a:off x="11411280" y="2818080"/>
              <a:ext cx="120960" cy="81360"/>
            </a:xfrm>
            <a:custGeom>
              <a:avLst/>
              <a:gdLst/>
              <a:ahLst/>
              <a:rect l="l" t="t" r="r" b="b"/>
              <a:pathLst>
                <a:path w="37" h="27">
                  <a:moveTo>
                    <a:pt x="20" y="1"/>
                  </a:moveTo>
                  <a:cubicBezTo>
                    <a:pt x="31" y="1"/>
                    <a:pt x="37" y="24"/>
                    <a:pt x="22" y="27"/>
                  </a:cubicBezTo>
                  <a:cubicBezTo>
                    <a:pt x="2" y="27"/>
                    <a:pt x="0" y="0"/>
                    <a:pt x="20" y="1"/>
                  </a:cubicBezTo>
                  <a:close/>
                </a:path>
              </a:pathLst>
            </a:custGeom>
            <a:solidFill>
              <a:schemeClr val="bg2"/>
            </a:solidFill>
            <a:ln w="0">
              <a:noFill/>
            </a:ln>
          </p:spPr>
          <p:style>
            <a:lnRef idx="0"/>
            <a:fillRef idx="0"/>
            <a:effectRef idx="0"/>
            <a:fontRef idx="minor"/>
          </p:style>
        </p:sp>
        <p:sp>
          <p:nvSpPr>
            <p:cNvPr id="1889" name="Freeform 6"/>
            <p:cNvSpPr/>
            <p:nvPr/>
          </p:nvSpPr>
          <p:spPr>
            <a:xfrm rot="5400000">
              <a:off x="11391840" y="508824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solidFill>
            <a:ln w="0">
              <a:noFill/>
            </a:ln>
          </p:spPr>
          <p:style>
            <a:lnRef idx="0"/>
            <a:fillRef idx="0"/>
            <a:effectRef idx="0"/>
            <a:fontRef idx="minor"/>
          </p:style>
        </p:sp>
        <p:sp>
          <p:nvSpPr>
            <p:cNvPr id="1890" name="Freeform 7"/>
            <p:cNvSpPr/>
            <p:nvPr/>
          </p:nvSpPr>
          <p:spPr>
            <a:xfrm rot="5400000">
              <a:off x="11371320" y="253080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solidFill>
            <a:ln w="0">
              <a:noFill/>
            </a:ln>
          </p:spPr>
          <p:style>
            <a:lnRef idx="0"/>
            <a:fillRef idx="0"/>
            <a:effectRef idx="0"/>
            <a:fontRef idx="minor"/>
          </p:style>
        </p:sp>
        <p:sp>
          <p:nvSpPr>
            <p:cNvPr id="1891" name="Freeform 8"/>
            <p:cNvSpPr/>
            <p:nvPr/>
          </p:nvSpPr>
          <p:spPr>
            <a:xfrm rot="5400000">
              <a:off x="11401560" y="47354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solidFill>
            <a:ln w="0">
              <a:noFill/>
            </a:ln>
          </p:spPr>
          <p:style>
            <a:lnRef idx="0"/>
            <a:fillRef idx="0"/>
            <a:effectRef idx="0"/>
            <a:fontRef idx="minor"/>
          </p:style>
        </p:sp>
        <p:sp>
          <p:nvSpPr>
            <p:cNvPr id="1892" name="Freeform 9"/>
            <p:cNvSpPr/>
            <p:nvPr/>
          </p:nvSpPr>
          <p:spPr>
            <a:xfrm rot="5400000">
              <a:off x="11409840" y="445536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chemeClr val="bg2"/>
            </a:solidFill>
            <a:ln w="0">
              <a:noFill/>
            </a:ln>
          </p:spPr>
          <p:style>
            <a:lnRef idx="0"/>
            <a:fillRef idx="0"/>
            <a:effectRef idx="0"/>
            <a:fontRef idx="minor"/>
          </p:style>
        </p:sp>
        <p:sp>
          <p:nvSpPr>
            <p:cNvPr id="1893" name="Freeform 11"/>
            <p:cNvSpPr/>
            <p:nvPr/>
          </p:nvSpPr>
          <p:spPr>
            <a:xfrm rot="5400000">
              <a:off x="11369880" y="419400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chemeClr val="bg2"/>
            </a:solidFill>
            <a:ln w="0">
              <a:noFill/>
            </a:ln>
          </p:spPr>
          <p:style>
            <a:lnRef idx="0"/>
            <a:fillRef idx="0"/>
            <a:effectRef idx="0"/>
            <a:fontRef idx="minor"/>
          </p:style>
        </p:sp>
        <p:sp>
          <p:nvSpPr>
            <p:cNvPr id="1894" name="Freeform 12"/>
            <p:cNvSpPr/>
            <p:nvPr/>
          </p:nvSpPr>
          <p:spPr>
            <a:xfrm rot="5400000">
              <a:off x="11381760" y="369144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chemeClr val="bg2"/>
            </a:solidFill>
            <a:ln w="0">
              <a:noFill/>
            </a:ln>
          </p:spPr>
          <p:style>
            <a:lnRef idx="0"/>
            <a:fillRef idx="0"/>
            <a:effectRef idx="0"/>
            <a:fontRef idx="minor"/>
          </p:style>
        </p:sp>
        <p:sp>
          <p:nvSpPr>
            <p:cNvPr id="1895" name="Freeform 13"/>
            <p:cNvSpPr/>
            <p:nvPr/>
          </p:nvSpPr>
          <p:spPr>
            <a:xfrm rot="5400000">
              <a:off x="11418120" y="3075120"/>
              <a:ext cx="124560" cy="69120"/>
            </a:xfrm>
            <a:custGeom>
              <a:avLst/>
              <a:gdLst/>
              <a:ahLst/>
              <a:rect l="l" t="t" r="r" b="b"/>
              <a:pathLst>
                <a:path w="38" h="23">
                  <a:moveTo>
                    <a:pt x="26" y="0"/>
                  </a:moveTo>
                  <a:cubicBezTo>
                    <a:pt x="38" y="0"/>
                    <a:pt x="37" y="20"/>
                    <a:pt x="25" y="23"/>
                  </a:cubicBezTo>
                  <a:cubicBezTo>
                    <a:pt x="0" y="23"/>
                    <a:pt x="5" y="1"/>
                    <a:pt x="26" y="0"/>
                  </a:cubicBezTo>
                  <a:close/>
                </a:path>
              </a:pathLst>
            </a:custGeom>
            <a:solidFill>
              <a:schemeClr val="bg2"/>
            </a:solidFill>
            <a:ln w="0">
              <a:noFill/>
            </a:ln>
          </p:spPr>
          <p:style>
            <a:lnRef idx="0"/>
            <a:fillRef idx="0"/>
            <a:effectRef idx="0"/>
            <a:fontRef idx="minor"/>
          </p:style>
        </p:sp>
        <p:sp>
          <p:nvSpPr>
            <p:cNvPr id="1896" name="Freeform 14"/>
            <p:cNvSpPr/>
            <p:nvPr/>
          </p:nvSpPr>
          <p:spPr>
            <a:xfrm rot="5400000">
              <a:off x="11377080" y="3335400"/>
              <a:ext cx="134280" cy="84600"/>
            </a:xfrm>
            <a:custGeom>
              <a:avLst/>
              <a:gdLst/>
              <a:ahLst/>
              <a:rect l="l" t="t" r="r" b="b"/>
              <a:pathLst>
                <a:path w="41" h="28">
                  <a:moveTo>
                    <a:pt x="26" y="1"/>
                  </a:moveTo>
                  <a:cubicBezTo>
                    <a:pt x="34" y="0"/>
                    <a:pt x="41" y="12"/>
                    <a:pt x="39" y="20"/>
                  </a:cubicBezTo>
                  <a:cubicBezTo>
                    <a:pt x="17" y="28"/>
                    <a:pt x="0" y="12"/>
                    <a:pt x="26" y="1"/>
                  </a:cubicBezTo>
                  <a:close/>
                </a:path>
              </a:pathLst>
            </a:custGeom>
            <a:solidFill>
              <a:schemeClr val="bg2"/>
            </a:solidFill>
            <a:ln w="0">
              <a:noFill/>
            </a:ln>
          </p:spPr>
          <p:style>
            <a:lnRef idx="0"/>
            <a:fillRef idx="0"/>
            <a:effectRef idx="0"/>
            <a:fontRef idx="minor"/>
          </p:style>
        </p:sp>
        <p:sp>
          <p:nvSpPr>
            <p:cNvPr id="1897" name="Freeform 16"/>
            <p:cNvSpPr/>
            <p:nvPr/>
          </p:nvSpPr>
          <p:spPr>
            <a:xfrm rot="5400000">
              <a:off x="11360520" y="393444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chemeClr val="bg2"/>
            </a:solidFill>
            <a:ln w="0">
              <a:noFill/>
            </a:ln>
          </p:spPr>
          <p:style>
            <a:lnRef idx="0"/>
            <a:fillRef idx="0"/>
            <a:effectRef idx="0"/>
            <a:fontRef idx="minor"/>
          </p:style>
        </p:sp>
        <p:sp>
          <p:nvSpPr>
            <p:cNvPr id="1898" name="Freeform 17"/>
            <p:cNvSpPr/>
            <p:nvPr/>
          </p:nvSpPr>
          <p:spPr>
            <a:xfrm rot="5400000">
              <a:off x="11395800" y="534744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chemeClr val="bg2"/>
            </a:solidFill>
            <a:ln w="0">
              <a:noFill/>
            </a:ln>
          </p:spPr>
          <p:style>
            <a:lnRef idx="0"/>
            <a:fillRef idx="0"/>
            <a:effectRef idx="0"/>
            <a:fontRef idx="minor"/>
          </p:style>
        </p:sp>
        <p:sp>
          <p:nvSpPr>
            <p:cNvPr id="1899" name="Freeform 21"/>
            <p:cNvSpPr/>
            <p:nvPr/>
          </p:nvSpPr>
          <p:spPr>
            <a:xfrm rot="5400000">
              <a:off x="11343600" y="565812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chemeClr val="bg2"/>
            </a:solidFill>
            <a:ln w="0">
              <a:noFill/>
            </a:ln>
          </p:spPr>
          <p:style>
            <a:lnRef idx="0"/>
            <a:fillRef idx="0"/>
            <a:effectRef idx="0"/>
            <a:fontRef idx="minor"/>
          </p:style>
        </p:sp>
        <p:sp>
          <p:nvSpPr>
            <p:cNvPr id="1900" name="Freeform 25"/>
            <p:cNvSpPr/>
            <p:nvPr/>
          </p:nvSpPr>
          <p:spPr>
            <a:xfrm rot="5400000">
              <a:off x="11324160" y="642348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solidFill>
            <a:ln w="0">
              <a:noFill/>
            </a:ln>
          </p:spPr>
          <p:style>
            <a:lnRef idx="0"/>
            <a:fillRef idx="0"/>
            <a:effectRef idx="0"/>
            <a:fontRef idx="minor"/>
          </p:style>
        </p:sp>
        <p:sp>
          <p:nvSpPr>
            <p:cNvPr id="1901" name="Freeform 29"/>
            <p:cNvSpPr/>
            <p:nvPr/>
          </p:nvSpPr>
          <p:spPr>
            <a:xfrm rot="5400000">
              <a:off x="11324520" y="589716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chemeClr val="bg2"/>
            </a:solidFill>
            <a:ln w="0">
              <a:noFill/>
            </a:ln>
          </p:spPr>
          <p:style>
            <a:lnRef idx="0"/>
            <a:fillRef idx="0"/>
            <a:effectRef idx="0"/>
            <a:fontRef idx="minor"/>
          </p:style>
        </p:sp>
        <p:sp>
          <p:nvSpPr>
            <p:cNvPr id="1902" name="Freeform 31"/>
            <p:cNvSpPr/>
            <p:nvPr/>
          </p:nvSpPr>
          <p:spPr>
            <a:xfrm rot="5400000">
              <a:off x="11356560" y="618300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solidFill>
            <a:ln w="0">
              <a:noFill/>
            </a:ln>
          </p:spPr>
          <p:style>
            <a:lnRef idx="0"/>
            <a:fillRef idx="0"/>
            <a:effectRef idx="0"/>
            <a:fontRef idx="minor"/>
          </p:style>
        </p:sp>
        <p:sp>
          <p:nvSpPr>
            <p:cNvPr id="1903" name="Freeform 32"/>
            <p:cNvSpPr/>
            <p:nvPr/>
          </p:nvSpPr>
          <p:spPr>
            <a:xfrm rot="5400000">
              <a:off x="11104560" y="329616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2"/>
            </a:solidFill>
            <a:ln w="0">
              <a:noFill/>
            </a:ln>
          </p:spPr>
          <p:style>
            <a:lnRef idx="0"/>
            <a:fillRef idx="0"/>
            <a:effectRef idx="0"/>
            <a:fontRef idx="minor"/>
          </p:style>
        </p:sp>
        <p:sp>
          <p:nvSpPr>
            <p:cNvPr id="1904" name="Freeform 33"/>
            <p:cNvSpPr/>
            <p:nvPr/>
          </p:nvSpPr>
          <p:spPr>
            <a:xfrm rot="5400000">
              <a:off x="11134440" y="438732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solidFill>
            <a:ln w="0">
              <a:noFill/>
            </a:ln>
          </p:spPr>
          <p:style>
            <a:lnRef idx="0"/>
            <a:fillRef idx="0"/>
            <a:effectRef idx="0"/>
            <a:fontRef idx="minor"/>
          </p:style>
        </p:sp>
        <p:sp>
          <p:nvSpPr>
            <p:cNvPr id="1905" name="Freeform 34"/>
            <p:cNvSpPr/>
            <p:nvPr/>
          </p:nvSpPr>
          <p:spPr>
            <a:xfrm rot="5400000">
              <a:off x="11138400" y="538452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solidFill>
            <a:ln w="0">
              <a:noFill/>
            </a:ln>
          </p:spPr>
          <p:style>
            <a:lnRef idx="0"/>
            <a:fillRef idx="0"/>
            <a:effectRef idx="0"/>
            <a:fontRef idx="minor"/>
          </p:style>
        </p:sp>
        <p:sp>
          <p:nvSpPr>
            <p:cNvPr id="1906" name="Freeform 35"/>
            <p:cNvSpPr/>
            <p:nvPr/>
          </p:nvSpPr>
          <p:spPr>
            <a:xfrm rot="5400000">
              <a:off x="11134080" y="459576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solidFill>
            <a:ln w="0">
              <a:noFill/>
            </a:ln>
          </p:spPr>
          <p:style>
            <a:lnRef idx="0"/>
            <a:fillRef idx="0"/>
            <a:effectRef idx="0"/>
            <a:fontRef idx="minor"/>
          </p:style>
        </p:sp>
        <p:sp>
          <p:nvSpPr>
            <p:cNvPr id="1907" name="Freeform 36"/>
            <p:cNvSpPr/>
            <p:nvPr/>
          </p:nvSpPr>
          <p:spPr>
            <a:xfrm rot="5400000">
              <a:off x="11106000" y="604656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solidFill>
            <a:ln w="0">
              <a:noFill/>
            </a:ln>
          </p:spPr>
          <p:style>
            <a:lnRef idx="0"/>
            <a:fillRef idx="0"/>
            <a:effectRef idx="0"/>
            <a:fontRef idx="minor"/>
          </p:style>
        </p:sp>
        <p:sp>
          <p:nvSpPr>
            <p:cNvPr id="1908" name="Freeform 37"/>
            <p:cNvSpPr/>
            <p:nvPr/>
          </p:nvSpPr>
          <p:spPr>
            <a:xfrm rot="5400000">
              <a:off x="11117880" y="306036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2"/>
            </a:solidFill>
            <a:ln w="0">
              <a:noFill/>
            </a:ln>
          </p:spPr>
          <p:style>
            <a:lnRef idx="0"/>
            <a:fillRef idx="0"/>
            <a:effectRef idx="0"/>
            <a:fontRef idx="minor"/>
          </p:style>
        </p:sp>
        <p:sp>
          <p:nvSpPr>
            <p:cNvPr id="1909" name="Freeform 38"/>
            <p:cNvSpPr/>
            <p:nvPr/>
          </p:nvSpPr>
          <p:spPr>
            <a:xfrm rot="5400000">
              <a:off x="11125440" y="489996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solidFill>
            <a:ln w="0">
              <a:noFill/>
            </a:ln>
          </p:spPr>
          <p:style>
            <a:lnRef idx="0"/>
            <a:fillRef idx="0"/>
            <a:effectRef idx="0"/>
            <a:fontRef idx="minor"/>
          </p:style>
        </p:sp>
        <p:sp>
          <p:nvSpPr>
            <p:cNvPr id="1910" name="Freeform 39"/>
            <p:cNvSpPr/>
            <p:nvPr/>
          </p:nvSpPr>
          <p:spPr>
            <a:xfrm rot="5400000">
              <a:off x="11117520" y="514116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solidFill>
            <a:ln w="0">
              <a:noFill/>
            </a:ln>
          </p:spPr>
          <p:style>
            <a:lnRef idx="0"/>
            <a:fillRef idx="0"/>
            <a:effectRef idx="0"/>
            <a:fontRef idx="minor"/>
          </p:style>
        </p:sp>
        <p:sp>
          <p:nvSpPr>
            <p:cNvPr id="1911" name="Freeform 40"/>
            <p:cNvSpPr/>
            <p:nvPr/>
          </p:nvSpPr>
          <p:spPr>
            <a:xfrm rot="5400000">
              <a:off x="11112480" y="259776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solidFill>
            <a:ln w="0">
              <a:noFill/>
            </a:ln>
          </p:spPr>
          <p:style>
            <a:lnRef idx="0"/>
            <a:fillRef idx="0"/>
            <a:effectRef idx="0"/>
            <a:fontRef idx="minor"/>
          </p:style>
        </p:sp>
        <p:sp>
          <p:nvSpPr>
            <p:cNvPr id="1912" name="Freeform 41"/>
            <p:cNvSpPr/>
            <p:nvPr/>
          </p:nvSpPr>
          <p:spPr>
            <a:xfrm rot="5400000">
              <a:off x="11106000" y="627840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solidFill>
            <a:ln w="0">
              <a:noFill/>
            </a:ln>
          </p:spPr>
          <p:style>
            <a:lnRef idx="0"/>
            <a:fillRef idx="0"/>
            <a:effectRef idx="0"/>
            <a:fontRef idx="minor"/>
          </p:style>
        </p:sp>
        <p:sp>
          <p:nvSpPr>
            <p:cNvPr id="1913" name="Freeform 42"/>
            <p:cNvSpPr/>
            <p:nvPr/>
          </p:nvSpPr>
          <p:spPr>
            <a:xfrm rot="5400000">
              <a:off x="11094120" y="559656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solidFill>
            <a:ln w="0">
              <a:noFill/>
            </a:ln>
          </p:spPr>
          <p:style>
            <a:lnRef idx="0"/>
            <a:fillRef idx="0"/>
            <a:effectRef idx="0"/>
            <a:fontRef idx="minor"/>
          </p:style>
        </p:sp>
        <p:sp>
          <p:nvSpPr>
            <p:cNvPr id="1914" name="Freeform 44"/>
            <p:cNvSpPr/>
            <p:nvPr/>
          </p:nvSpPr>
          <p:spPr>
            <a:xfrm rot="5400000">
              <a:off x="11098080" y="408060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solidFill>
            <a:ln w="0">
              <a:noFill/>
            </a:ln>
          </p:spPr>
          <p:style>
            <a:lnRef idx="0"/>
            <a:fillRef idx="0"/>
            <a:effectRef idx="0"/>
            <a:fontRef idx="minor"/>
          </p:style>
        </p:sp>
        <p:sp>
          <p:nvSpPr>
            <p:cNvPr id="1915" name="Freeform 45"/>
            <p:cNvSpPr/>
            <p:nvPr/>
          </p:nvSpPr>
          <p:spPr>
            <a:xfrm rot="5400000">
              <a:off x="11075760" y="583632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solidFill>
            <a:ln w="0">
              <a:noFill/>
            </a:ln>
          </p:spPr>
          <p:style>
            <a:lnRef idx="0"/>
            <a:fillRef idx="0"/>
            <a:effectRef idx="0"/>
            <a:fontRef idx="minor"/>
          </p:style>
        </p:sp>
        <p:sp>
          <p:nvSpPr>
            <p:cNvPr id="1916" name="Freeform 46"/>
            <p:cNvSpPr/>
            <p:nvPr/>
          </p:nvSpPr>
          <p:spPr>
            <a:xfrm rot="5400000">
              <a:off x="11125080" y="283068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solidFill>
            <a:ln w="0">
              <a:noFill/>
            </a:ln>
          </p:spPr>
          <p:style>
            <a:lnRef idx="0"/>
            <a:fillRef idx="0"/>
            <a:effectRef idx="0"/>
            <a:fontRef idx="minor"/>
          </p:style>
        </p:sp>
        <p:sp>
          <p:nvSpPr>
            <p:cNvPr id="1917" name="Freeform 47"/>
            <p:cNvSpPr/>
            <p:nvPr/>
          </p:nvSpPr>
          <p:spPr>
            <a:xfrm rot="5400000">
              <a:off x="11082960" y="384948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solidFill>
            <a:ln w="0">
              <a:noFill/>
            </a:ln>
          </p:spPr>
          <p:style>
            <a:lnRef idx="0"/>
            <a:fillRef idx="0"/>
            <a:effectRef idx="0"/>
            <a:fontRef idx="minor"/>
          </p:style>
        </p:sp>
        <p:sp>
          <p:nvSpPr>
            <p:cNvPr id="1918" name="Freeform 48"/>
            <p:cNvSpPr/>
            <p:nvPr/>
          </p:nvSpPr>
          <p:spPr>
            <a:xfrm rot="5400000">
              <a:off x="11078280" y="361620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2"/>
            </a:solidFill>
            <a:ln w="0">
              <a:noFill/>
            </a:ln>
          </p:spPr>
          <p:style>
            <a:lnRef idx="0"/>
            <a:fillRef idx="0"/>
            <a:effectRef idx="0"/>
            <a:fontRef idx="minor"/>
          </p:style>
        </p:sp>
        <p:sp>
          <p:nvSpPr>
            <p:cNvPr id="1919" name="Freeform 49"/>
            <p:cNvSpPr/>
            <p:nvPr/>
          </p:nvSpPr>
          <p:spPr>
            <a:xfrm rot="5400000">
              <a:off x="11076840" y="650772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solidFill>
            <a:ln w="0">
              <a:noFill/>
            </a:ln>
          </p:spPr>
          <p:style>
            <a:lnRef idx="0"/>
            <a:fillRef idx="0"/>
            <a:effectRef idx="0"/>
            <a:fontRef idx="minor"/>
          </p:style>
        </p:sp>
        <p:sp>
          <p:nvSpPr>
            <p:cNvPr id="1920" name="Freeform 8"/>
            <p:cNvSpPr/>
            <p:nvPr/>
          </p:nvSpPr>
          <p:spPr>
            <a:xfrm rot="5400000">
              <a:off x="11142000" y="345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solidFill>
            <a:ln w="0">
              <a:noFill/>
            </a:ln>
          </p:spPr>
          <p:style>
            <a:lnRef idx="0"/>
            <a:fillRef idx="0"/>
            <a:effectRef idx="0"/>
            <a:fontRef idx="minor"/>
          </p:style>
        </p:sp>
        <p:sp>
          <p:nvSpPr>
            <p:cNvPr id="1921" name="Freeform 106"/>
            <p:cNvSpPr/>
            <p:nvPr/>
          </p:nvSpPr>
          <p:spPr>
            <a:xfrm rot="5400000">
              <a:off x="11301480" y="663948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solidFill>
            <a:ln w="0">
              <a:noFill/>
            </a:ln>
          </p:spPr>
          <p:style>
            <a:lnRef idx="0"/>
            <a:fillRef idx="0"/>
            <a:effectRef idx="0"/>
            <a:fontRef idx="minor"/>
          </p:style>
        </p:sp>
      </p:grpSp>
      <p:sp>
        <p:nvSpPr>
          <p:cNvPr id="1922" name="Rectangle 124"/>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23" name="Rectangle 126"/>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1924" name="Group 128"/>
          <p:cNvGrpSpPr/>
          <p:nvPr/>
        </p:nvGrpSpPr>
        <p:grpSpPr>
          <a:xfrm>
            <a:off x="-31680" y="2640960"/>
            <a:ext cx="2693160" cy="1459080"/>
            <a:chOff x="-31680" y="2640960"/>
            <a:chExt cx="2693160" cy="1459080"/>
          </a:xfrm>
        </p:grpSpPr>
        <p:sp>
          <p:nvSpPr>
            <p:cNvPr id="1925" name="Freeform 54"/>
            <p:cNvSpPr/>
            <p:nvPr/>
          </p:nvSpPr>
          <p:spPr>
            <a:xfrm>
              <a:off x="1330200" y="300024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1926" name="Freeform 6"/>
            <p:cNvSpPr/>
            <p:nvPr/>
          </p:nvSpPr>
          <p:spPr>
            <a:xfrm>
              <a:off x="1142640" y="302508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1927" name="Freeform 8"/>
            <p:cNvSpPr/>
            <p:nvPr/>
          </p:nvSpPr>
          <p:spPr>
            <a:xfrm>
              <a:off x="883080" y="30218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928" name="Freeform 9"/>
            <p:cNvSpPr/>
            <p:nvPr/>
          </p:nvSpPr>
          <p:spPr>
            <a:xfrm>
              <a:off x="607680" y="301860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chemeClr val="bg2">
                <a:lumMod val="90000"/>
              </a:schemeClr>
            </a:solidFill>
            <a:ln w="0">
              <a:noFill/>
            </a:ln>
          </p:spPr>
          <p:style>
            <a:lnRef idx="0"/>
            <a:fillRef idx="0"/>
            <a:effectRef idx="0"/>
            <a:fontRef idx="minor"/>
          </p:style>
        </p:sp>
        <p:sp>
          <p:nvSpPr>
            <p:cNvPr id="1929" name="Freeform 11"/>
            <p:cNvSpPr/>
            <p:nvPr/>
          </p:nvSpPr>
          <p:spPr>
            <a:xfrm>
              <a:off x="342720" y="303948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chemeClr val="bg2">
                <a:lumMod val="90000"/>
              </a:schemeClr>
            </a:solidFill>
            <a:ln w="0">
              <a:noFill/>
            </a:ln>
          </p:spPr>
          <p:style>
            <a:lnRef idx="0"/>
            <a:fillRef idx="0"/>
            <a:effectRef idx="0"/>
            <a:fontRef idx="minor"/>
          </p:style>
        </p:sp>
        <p:sp>
          <p:nvSpPr>
            <p:cNvPr id="1930" name="Freeform 12"/>
            <p:cNvSpPr/>
            <p:nvPr/>
          </p:nvSpPr>
          <p:spPr>
            <a:xfrm>
              <a:off x="72360" y="342216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chemeClr val="bg2">
                <a:lumMod val="90000"/>
              </a:schemeClr>
            </a:solidFill>
            <a:ln w="0">
              <a:noFill/>
            </a:ln>
          </p:spPr>
          <p:style>
            <a:lnRef idx="0"/>
            <a:fillRef idx="0"/>
            <a:effectRef idx="0"/>
            <a:fontRef idx="minor"/>
          </p:style>
        </p:sp>
        <p:sp>
          <p:nvSpPr>
            <p:cNvPr id="1931" name="Freeform 16"/>
            <p:cNvSpPr/>
            <p:nvPr/>
          </p:nvSpPr>
          <p:spPr>
            <a:xfrm>
              <a:off x="-31680" y="299520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chemeClr val="bg2">
                <a:lumMod val="90000"/>
              </a:schemeClr>
            </a:solidFill>
            <a:ln w="0">
              <a:noFill/>
            </a:ln>
          </p:spPr>
          <p:style>
            <a:lnRef idx="0"/>
            <a:fillRef idx="0"/>
            <a:effectRef idx="0"/>
            <a:fontRef idx="minor"/>
          </p:style>
        </p:sp>
        <p:sp>
          <p:nvSpPr>
            <p:cNvPr id="1932" name="Freeform 17"/>
            <p:cNvSpPr/>
            <p:nvPr/>
          </p:nvSpPr>
          <p:spPr>
            <a:xfrm>
              <a:off x="1589040" y="303948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chemeClr val="bg2">
                <a:lumMod val="90000"/>
              </a:schemeClr>
            </a:solidFill>
            <a:ln w="0">
              <a:noFill/>
            </a:ln>
          </p:spPr>
          <p:style>
            <a:lnRef idx="0"/>
            <a:fillRef idx="0"/>
            <a:effectRef idx="0"/>
            <a:fontRef idx="minor"/>
          </p:style>
        </p:sp>
        <p:sp>
          <p:nvSpPr>
            <p:cNvPr id="1933" name="Freeform 21"/>
            <p:cNvSpPr/>
            <p:nvPr/>
          </p:nvSpPr>
          <p:spPr>
            <a:xfrm>
              <a:off x="1820880" y="299952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chemeClr val="bg2">
                <a:lumMod val="90000"/>
              </a:schemeClr>
            </a:solidFill>
            <a:ln w="0">
              <a:noFill/>
            </a:ln>
          </p:spPr>
          <p:style>
            <a:lnRef idx="0"/>
            <a:fillRef idx="0"/>
            <a:effectRef idx="0"/>
            <a:fontRef idx="minor"/>
          </p:style>
        </p:sp>
        <p:sp>
          <p:nvSpPr>
            <p:cNvPr id="1934" name="Freeform 25"/>
            <p:cNvSpPr/>
            <p:nvPr/>
          </p:nvSpPr>
          <p:spPr>
            <a:xfrm>
              <a:off x="2486880" y="304020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1935" name="Freeform 29"/>
            <p:cNvSpPr/>
            <p:nvPr/>
          </p:nvSpPr>
          <p:spPr>
            <a:xfrm>
              <a:off x="2094120" y="300960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1936" name="Freeform 31"/>
            <p:cNvSpPr/>
            <p:nvPr/>
          </p:nvSpPr>
          <p:spPr>
            <a:xfrm>
              <a:off x="2292120" y="300096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1937" name="Freeform 33"/>
            <p:cNvSpPr/>
            <p:nvPr/>
          </p:nvSpPr>
          <p:spPr>
            <a:xfrm>
              <a:off x="443880" y="335448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1938" name="Freeform 34"/>
            <p:cNvSpPr/>
            <p:nvPr/>
          </p:nvSpPr>
          <p:spPr>
            <a:xfrm>
              <a:off x="1396800" y="335448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lumMod val="90000"/>
              </a:schemeClr>
            </a:solidFill>
            <a:ln w="0">
              <a:noFill/>
            </a:ln>
          </p:spPr>
          <p:style>
            <a:lnRef idx="0"/>
            <a:fillRef idx="0"/>
            <a:effectRef idx="0"/>
            <a:fontRef idx="minor"/>
          </p:style>
        </p:sp>
        <p:sp>
          <p:nvSpPr>
            <p:cNvPr id="1939" name="Freeform 35"/>
            <p:cNvSpPr/>
            <p:nvPr/>
          </p:nvSpPr>
          <p:spPr>
            <a:xfrm>
              <a:off x="667080" y="336024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1940" name="Freeform 36"/>
            <p:cNvSpPr/>
            <p:nvPr/>
          </p:nvSpPr>
          <p:spPr>
            <a:xfrm>
              <a:off x="2063160" y="337248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1941" name="Freeform 38"/>
            <p:cNvSpPr/>
            <p:nvPr/>
          </p:nvSpPr>
          <p:spPr>
            <a:xfrm>
              <a:off x="908640" y="337788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lumMod val="90000"/>
              </a:schemeClr>
            </a:solidFill>
            <a:ln w="0">
              <a:noFill/>
            </a:ln>
          </p:spPr>
          <p:style>
            <a:lnRef idx="0"/>
            <a:fillRef idx="0"/>
            <a:effectRef idx="0"/>
            <a:fontRef idx="minor"/>
          </p:style>
        </p:sp>
        <p:sp>
          <p:nvSpPr>
            <p:cNvPr id="1942" name="Freeform 39"/>
            <p:cNvSpPr/>
            <p:nvPr/>
          </p:nvSpPr>
          <p:spPr>
            <a:xfrm>
              <a:off x="1154160" y="337788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lumMod val="90000"/>
              </a:schemeClr>
            </a:solidFill>
            <a:ln w="0">
              <a:noFill/>
            </a:ln>
          </p:spPr>
          <p:style>
            <a:lnRef idx="0"/>
            <a:fillRef idx="0"/>
            <a:effectRef idx="0"/>
            <a:fontRef idx="minor"/>
          </p:style>
        </p:sp>
        <p:sp>
          <p:nvSpPr>
            <p:cNvPr id="1943" name="Freeform 41"/>
            <p:cNvSpPr/>
            <p:nvPr/>
          </p:nvSpPr>
          <p:spPr>
            <a:xfrm>
              <a:off x="2283120" y="338472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1944" name="Freeform 42"/>
            <p:cNvSpPr/>
            <p:nvPr/>
          </p:nvSpPr>
          <p:spPr>
            <a:xfrm>
              <a:off x="1610280" y="338688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lumMod val="90000"/>
              </a:schemeClr>
            </a:solidFill>
            <a:ln w="0">
              <a:noFill/>
            </a:ln>
          </p:spPr>
          <p:style>
            <a:lnRef idx="0"/>
            <a:fillRef idx="0"/>
            <a:effectRef idx="0"/>
            <a:fontRef idx="minor"/>
          </p:style>
        </p:sp>
        <p:sp>
          <p:nvSpPr>
            <p:cNvPr id="1945" name="Freeform 44"/>
            <p:cNvSpPr/>
            <p:nvPr/>
          </p:nvSpPr>
          <p:spPr>
            <a:xfrm>
              <a:off x="226800" y="334872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1946" name="Freeform 45"/>
            <p:cNvSpPr/>
            <p:nvPr/>
          </p:nvSpPr>
          <p:spPr>
            <a:xfrm>
              <a:off x="1853280" y="340236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sp>
          <p:nvSpPr>
            <p:cNvPr id="1947" name="Freeform 47"/>
            <p:cNvSpPr/>
            <p:nvPr/>
          </p:nvSpPr>
          <p:spPr>
            <a:xfrm>
              <a:off x="52560" y="367272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lumMod val="90000"/>
              </a:schemeClr>
            </a:solidFill>
            <a:ln w="0">
              <a:noFill/>
            </a:ln>
          </p:spPr>
          <p:style>
            <a:lnRef idx="0"/>
            <a:fillRef idx="0"/>
            <a:effectRef idx="0"/>
            <a:fontRef idx="minor"/>
          </p:style>
        </p:sp>
        <p:sp>
          <p:nvSpPr>
            <p:cNvPr id="1948" name="Freeform 49"/>
            <p:cNvSpPr/>
            <p:nvPr/>
          </p:nvSpPr>
          <p:spPr>
            <a:xfrm>
              <a:off x="2522160" y="342036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1949" name="Freeform 63"/>
            <p:cNvSpPr/>
            <p:nvPr/>
          </p:nvSpPr>
          <p:spPr>
            <a:xfrm>
              <a:off x="242280" y="3633480"/>
              <a:ext cx="120960" cy="123840"/>
            </a:xfrm>
            <a:custGeom>
              <a:avLst/>
              <a:gdLst/>
              <a:ahLst/>
              <a:rect l="l" t="t" r="r" b="b"/>
              <a:pathLst>
                <a:path w="37" h="41">
                  <a:moveTo>
                    <a:pt x="24" y="4"/>
                  </a:moveTo>
                  <a:cubicBezTo>
                    <a:pt x="37" y="1"/>
                    <a:pt x="28" y="18"/>
                    <a:pt x="29" y="26"/>
                  </a:cubicBezTo>
                  <a:cubicBezTo>
                    <a:pt x="8" y="41"/>
                    <a:pt x="0" y="0"/>
                    <a:pt x="24" y="4"/>
                  </a:cubicBezTo>
                  <a:close/>
                </a:path>
              </a:pathLst>
            </a:custGeom>
            <a:solidFill>
              <a:schemeClr val="bg2">
                <a:lumMod val="90000"/>
              </a:schemeClr>
            </a:solidFill>
            <a:ln w="0">
              <a:noFill/>
            </a:ln>
          </p:spPr>
          <p:style>
            <a:lnRef idx="0"/>
            <a:fillRef idx="0"/>
            <a:effectRef idx="0"/>
            <a:fontRef idx="minor"/>
          </p:style>
        </p:sp>
        <p:sp>
          <p:nvSpPr>
            <p:cNvPr id="1950" name="Freeform 65"/>
            <p:cNvSpPr/>
            <p:nvPr/>
          </p:nvSpPr>
          <p:spPr>
            <a:xfrm>
              <a:off x="147600" y="4011120"/>
              <a:ext cx="120960" cy="78840"/>
            </a:xfrm>
            <a:custGeom>
              <a:avLst/>
              <a:gdLst/>
              <a:ahLst/>
              <a:rect l="l" t="t" r="r" b="b"/>
              <a:pathLst>
                <a:path w="37" h="26">
                  <a:moveTo>
                    <a:pt x="19" y="0"/>
                  </a:moveTo>
                  <a:cubicBezTo>
                    <a:pt x="31" y="1"/>
                    <a:pt x="37" y="23"/>
                    <a:pt x="22" y="26"/>
                  </a:cubicBezTo>
                  <a:cubicBezTo>
                    <a:pt x="2" y="26"/>
                    <a:pt x="0" y="0"/>
                    <a:pt x="19" y="0"/>
                  </a:cubicBezTo>
                  <a:close/>
                </a:path>
              </a:pathLst>
            </a:custGeom>
            <a:solidFill>
              <a:schemeClr val="bg2">
                <a:lumMod val="90000"/>
              </a:schemeClr>
            </a:solidFill>
            <a:ln w="0">
              <a:noFill/>
            </a:ln>
          </p:spPr>
          <p:style>
            <a:lnRef idx="0"/>
            <a:fillRef idx="0"/>
            <a:effectRef idx="0"/>
            <a:fontRef idx="minor"/>
          </p:style>
        </p:sp>
        <p:sp>
          <p:nvSpPr>
            <p:cNvPr id="1951" name="Freeform 66"/>
            <p:cNvSpPr/>
            <p:nvPr/>
          </p:nvSpPr>
          <p:spPr>
            <a:xfrm>
              <a:off x="1457640" y="3678480"/>
              <a:ext cx="130680" cy="111600"/>
            </a:xfrm>
            <a:custGeom>
              <a:avLst/>
              <a:gdLst/>
              <a:ahLst/>
              <a:rect l="l" t="t" r="r" b="b"/>
              <a:pathLst>
                <a:path w="40" h="37">
                  <a:moveTo>
                    <a:pt x="22" y="1"/>
                  </a:moveTo>
                  <a:cubicBezTo>
                    <a:pt x="36" y="0"/>
                    <a:pt x="40" y="8"/>
                    <a:pt x="40" y="18"/>
                  </a:cubicBezTo>
                  <a:cubicBezTo>
                    <a:pt x="27" y="37"/>
                    <a:pt x="0" y="14"/>
                    <a:pt x="22" y="1"/>
                  </a:cubicBezTo>
                  <a:close/>
                </a:path>
              </a:pathLst>
            </a:custGeom>
            <a:solidFill>
              <a:schemeClr val="bg2">
                <a:lumMod val="90000"/>
              </a:schemeClr>
            </a:solidFill>
            <a:ln w="0">
              <a:noFill/>
            </a:ln>
          </p:spPr>
          <p:style>
            <a:lnRef idx="0"/>
            <a:fillRef idx="0"/>
            <a:effectRef idx="0"/>
            <a:fontRef idx="minor"/>
          </p:style>
        </p:sp>
        <p:sp>
          <p:nvSpPr>
            <p:cNvPr id="1952" name="Freeform 67"/>
            <p:cNvSpPr/>
            <p:nvPr/>
          </p:nvSpPr>
          <p:spPr>
            <a:xfrm>
              <a:off x="663480" y="3681720"/>
              <a:ext cx="157320" cy="118080"/>
            </a:xfrm>
            <a:custGeom>
              <a:avLst/>
              <a:gdLst/>
              <a:ahLst/>
              <a:rect l="l" t="t" r="r" b="b"/>
              <a:pathLst>
                <a:path w="48" h="39">
                  <a:moveTo>
                    <a:pt x="28" y="1"/>
                  </a:moveTo>
                  <a:cubicBezTo>
                    <a:pt x="39" y="0"/>
                    <a:pt x="43" y="5"/>
                    <a:pt x="46" y="11"/>
                  </a:cubicBezTo>
                  <a:cubicBezTo>
                    <a:pt x="48" y="39"/>
                    <a:pt x="0" y="17"/>
                    <a:pt x="28" y="1"/>
                  </a:cubicBezTo>
                  <a:close/>
                </a:path>
              </a:pathLst>
            </a:custGeom>
            <a:solidFill>
              <a:schemeClr val="bg2">
                <a:lumMod val="90000"/>
              </a:schemeClr>
            </a:solidFill>
            <a:ln w="0">
              <a:noFill/>
            </a:ln>
          </p:spPr>
          <p:style>
            <a:lnRef idx="0"/>
            <a:fillRef idx="0"/>
            <a:effectRef idx="0"/>
            <a:fontRef idx="minor"/>
          </p:style>
        </p:sp>
        <p:sp>
          <p:nvSpPr>
            <p:cNvPr id="1953" name="Freeform 69"/>
            <p:cNvSpPr/>
            <p:nvPr/>
          </p:nvSpPr>
          <p:spPr>
            <a:xfrm>
              <a:off x="1733040" y="3684960"/>
              <a:ext cx="144000" cy="111600"/>
            </a:xfrm>
            <a:custGeom>
              <a:avLst/>
              <a:gdLst/>
              <a:ahLst/>
              <a:rect l="l" t="t" r="r" b="b"/>
              <a:pathLst>
                <a:path w="44" h="37">
                  <a:moveTo>
                    <a:pt x="29" y="0"/>
                  </a:moveTo>
                  <a:cubicBezTo>
                    <a:pt x="36" y="2"/>
                    <a:pt x="44" y="12"/>
                    <a:pt x="42" y="21"/>
                  </a:cubicBezTo>
                  <a:cubicBezTo>
                    <a:pt x="25" y="37"/>
                    <a:pt x="0" y="7"/>
                    <a:pt x="29" y="0"/>
                  </a:cubicBezTo>
                  <a:close/>
                </a:path>
              </a:pathLst>
            </a:custGeom>
            <a:solidFill>
              <a:schemeClr val="bg2">
                <a:lumMod val="90000"/>
              </a:schemeClr>
            </a:solidFill>
            <a:ln w="0">
              <a:noFill/>
            </a:ln>
          </p:spPr>
          <p:style>
            <a:lnRef idx="0"/>
            <a:fillRef idx="0"/>
            <a:effectRef idx="0"/>
            <a:fontRef idx="minor"/>
          </p:style>
        </p:sp>
        <p:sp>
          <p:nvSpPr>
            <p:cNvPr id="1954" name="Freeform 70"/>
            <p:cNvSpPr/>
            <p:nvPr/>
          </p:nvSpPr>
          <p:spPr>
            <a:xfrm>
              <a:off x="2313360" y="374508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2">
                <a:lumMod val="90000"/>
              </a:schemeClr>
            </a:solidFill>
            <a:ln w="0">
              <a:noFill/>
            </a:ln>
          </p:spPr>
          <p:style>
            <a:lnRef idx="0"/>
            <a:fillRef idx="0"/>
            <a:effectRef idx="0"/>
            <a:fontRef idx="minor"/>
          </p:style>
        </p:sp>
        <p:sp>
          <p:nvSpPr>
            <p:cNvPr id="1955" name="Freeform 71"/>
            <p:cNvSpPr/>
            <p:nvPr/>
          </p:nvSpPr>
          <p:spPr>
            <a:xfrm>
              <a:off x="1208520" y="3690720"/>
              <a:ext cx="130680" cy="90360"/>
            </a:xfrm>
            <a:custGeom>
              <a:avLst/>
              <a:gdLst/>
              <a:ahLst/>
              <a:rect l="l" t="t" r="r" b="b"/>
              <a:pathLst>
                <a:path w="40" h="30">
                  <a:moveTo>
                    <a:pt x="22" y="0"/>
                  </a:moveTo>
                  <a:cubicBezTo>
                    <a:pt x="39" y="3"/>
                    <a:pt x="40" y="30"/>
                    <a:pt x="16" y="26"/>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956" name="Freeform 72"/>
            <p:cNvSpPr/>
            <p:nvPr/>
          </p:nvSpPr>
          <p:spPr>
            <a:xfrm>
              <a:off x="981720" y="3693960"/>
              <a:ext cx="130680" cy="90360"/>
            </a:xfrm>
            <a:custGeom>
              <a:avLst/>
              <a:gdLst/>
              <a:ahLst/>
              <a:rect l="l" t="t" r="r" b="b"/>
              <a:pathLst>
                <a:path w="40" h="30">
                  <a:moveTo>
                    <a:pt x="22" y="0"/>
                  </a:moveTo>
                  <a:cubicBezTo>
                    <a:pt x="40" y="1"/>
                    <a:pt x="40" y="30"/>
                    <a:pt x="17" y="26"/>
                  </a:cubicBezTo>
                  <a:cubicBezTo>
                    <a:pt x="0" y="7"/>
                    <a:pt x="15" y="5"/>
                    <a:pt x="22" y="0"/>
                  </a:cubicBezTo>
                  <a:close/>
                </a:path>
              </a:pathLst>
            </a:custGeom>
            <a:solidFill>
              <a:schemeClr val="bg2">
                <a:lumMod val="90000"/>
              </a:schemeClr>
            </a:solidFill>
            <a:ln w="0">
              <a:noFill/>
            </a:ln>
          </p:spPr>
          <p:style>
            <a:lnRef idx="0"/>
            <a:fillRef idx="0"/>
            <a:effectRef idx="0"/>
            <a:fontRef idx="minor"/>
          </p:style>
        </p:sp>
        <p:sp>
          <p:nvSpPr>
            <p:cNvPr id="1957" name="Freeform 73"/>
            <p:cNvSpPr/>
            <p:nvPr/>
          </p:nvSpPr>
          <p:spPr>
            <a:xfrm>
              <a:off x="483480" y="3697200"/>
              <a:ext cx="120960" cy="83520"/>
            </a:xfrm>
            <a:custGeom>
              <a:avLst/>
              <a:gdLst/>
              <a:ahLst/>
              <a:rect l="l" t="t"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w="0">
              <a:noFill/>
            </a:ln>
          </p:spPr>
          <p:style>
            <a:lnRef idx="0"/>
            <a:fillRef idx="0"/>
            <a:effectRef idx="0"/>
            <a:fontRef idx="minor"/>
          </p:style>
        </p:sp>
        <p:sp>
          <p:nvSpPr>
            <p:cNvPr id="1958" name="Freeform 74"/>
            <p:cNvSpPr/>
            <p:nvPr/>
          </p:nvSpPr>
          <p:spPr>
            <a:xfrm>
              <a:off x="2074320" y="3702960"/>
              <a:ext cx="137160" cy="120240"/>
            </a:xfrm>
            <a:custGeom>
              <a:avLst/>
              <a:gdLst/>
              <a:ahLst/>
              <a:rect l="l" t="t" r="r" b="b"/>
              <a:pathLst>
                <a:path w="42" h="40">
                  <a:moveTo>
                    <a:pt x="19" y="0"/>
                  </a:moveTo>
                  <a:cubicBezTo>
                    <a:pt x="42" y="10"/>
                    <a:pt x="20" y="40"/>
                    <a:pt x="4" y="19"/>
                  </a:cubicBezTo>
                  <a:cubicBezTo>
                    <a:pt x="0" y="6"/>
                    <a:pt x="8" y="1"/>
                    <a:pt x="19" y="0"/>
                  </a:cubicBezTo>
                  <a:close/>
                </a:path>
              </a:pathLst>
            </a:custGeom>
            <a:solidFill>
              <a:schemeClr val="bg2">
                <a:lumMod val="90000"/>
              </a:schemeClr>
            </a:solidFill>
            <a:ln w="0">
              <a:noFill/>
            </a:ln>
          </p:spPr>
          <p:style>
            <a:lnRef idx="0"/>
            <a:fillRef idx="0"/>
            <a:effectRef idx="0"/>
            <a:fontRef idx="minor"/>
          </p:style>
        </p:sp>
        <p:sp>
          <p:nvSpPr>
            <p:cNvPr id="1959" name="Freeform 85"/>
            <p:cNvSpPr/>
            <p:nvPr/>
          </p:nvSpPr>
          <p:spPr>
            <a:xfrm>
              <a:off x="2513880" y="373284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2">
                <a:lumMod val="90000"/>
              </a:schemeClr>
            </a:solidFill>
            <a:ln w="0">
              <a:noFill/>
            </a:ln>
          </p:spPr>
          <p:style>
            <a:lnRef idx="0"/>
            <a:fillRef idx="0"/>
            <a:effectRef idx="0"/>
            <a:fontRef idx="minor"/>
          </p:style>
        </p:sp>
        <p:sp>
          <p:nvSpPr>
            <p:cNvPr id="1960" name="Freeform 88"/>
            <p:cNvSpPr/>
            <p:nvPr/>
          </p:nvSpPr>
          <p:spPr>
            <a:xfrm>
              <a:off x="1798560" y="3750840"/>
              <a:ext cx="5760" cy="6120"/>
            </a:xfrm>
            <a:custGeom>
              <a:avLst/>
              <a:gdLst/>
              <a:ahLst/>
              <a:rect l="l" t="t" r="r" b="b"/>
              <a:pathLst>
                <a:path w="2" h="2">
                  <a:moveTo>
                    <a:pt x="0" y="0"/>
                  </a:moveTo>
                  <a:cubicBezTo>
                    <a:pt x="1" y="0"/>
                    <a:pt x="1" y="1"/>
                    <a:pt x="2" y="2"/>
                  </a:cubicBezTo>
                  <a:cubicBezTo>
                    <a:pt x="1" y="2"/>
                    <a:pt x="0" y="1"/>
                    <a:pt x="0" y="0"/>
                  </a:cubicBezTo>
                  <a:close/>
                </a:path>
              </a:pathLst>
            </a:custGeom>
            <a:solidFill>
              <a:schemeClr val="bg2">
                <a:lumMod val="90000"/>
              </a:schemeClr>
            </a:solidFill>
            <a:ln w="0">
              <a:noFill/>
            </a:ln>
          </p:spPr>
          <p:style>
            <a:lnRef idx="0"/>
            <a:fillRef idx="0"/>
            <a:effectRef idx="0"/>
            <a:fontRef idx="minor"/>
          </p:style>
        </p:sp>
        <p:sp>
          <p:nvSpPr>
            <p:cNvPr id="1961" name="Freeform 94"/>
            <p:cNvSpPr/>
            <p:nvPr/>
          </p:nvSpPr>
          <p:spPr>
            <a:xfrm>
              <a:off x="1444320" y="395424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1962" name="Freeform 97"/>
            <p:cNvSpPr/>
            <p:nvPr/>
          </p:nvSpPr>
          <p:spPr>
            <a:xfrm>
              <a:off x="844200" y="396540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1963" name="Freeform 98"/>
            <p:cNvSpPr/>
            <p:nvPr/>
          </p:nvSpPr>
          <p:spPr>
            <a:xfrm>
              <a:off x="325800" y="3965400"/>
              <a:ext cx="14760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1964" name="Freeform 99"/>
            <p:cNvSpPr/>
            <p:nvPr/>
          </p:nvSpPr>
          <p:spPr>
            <a:xfrm>
              <a:off x="519120" y="396540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1965" name="Freeform 101"/>
            <p:cNvSpPr/>
            <p:nvPr/>
          </p:nvSpPr>
          <p:spPr>
            <a:xfrm>
              <a:off x="1168560" y="397224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1966" name="Freeform 102"/>
            <p:cNvSpPr/>
            <p:nvPr/>
          </p:nvSpPr>
          <p:spPr>
            <a:xfrm>
              <a:off x="1746360" y="397548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1967" name="Freeform 103"/>
            <p:cNvSpPr/>
            <p:nvPr/>
          </p:nvSpPr>
          <p:spPr>
            <a:xfrm>
              <a:off x="2008800" y="398124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968" name="Freeform 113"/>
            <p:cNvSpPr/>
            <p:nvPr/>
          </p:nvSpPr>
          <p:spPr>
            <a:xfrm>
              <a:off x="946080" y="402660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1969" name="Freeform 115"/>
            <p:cNvSpPr/>
            <p:nvPr/>
          </p:nvSpPr>
          <p:spPr>
            <a:xfrm>
              <a:off x="375480" y="403236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970" name="Freeform 117"/>
            <p:cNvSpPr/>
            <p:nvPr/>
          </p:nvSpPr>
          <p:spPr>
            <a:xfrm>
              <a:off x="2070720" y="404460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971" name="Freeform 119"/>
            <p:cNvSpPr/>
            <p:nvPr/>
          </p:nvSpPr>
          <p:spPr>
            <a:xfrm>
              <a:off x="2403000" y="394956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1972" name="Freeform 105"/>
            <p:cNvSpPr/>
            <p:nvPr/>
          </p:nvSpPr>
          <p:spPr>
            <a:xfrm rot="10800000">
              <a:off x="856080" y="2710080"/>
              <a:ext cx="14040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973" name="Freeform 106"/>
            <p:cNvSpPr/>
            <p:nvPr/>
          </p:nvSpPr>
          <p:spPr>
            <a:xfrm rot="10800000">
              <a:off x="2250000" y="269424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974" name="Freeform 107"/>
            <p:cNvSpPr/>
            <p:nvPr/>
          </p:nvSpPr>
          <p:spPr>
            <a:xfrm rot="10800000">
              <a:off x="568080" y="269748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975" name="Freeform 108"/>
            <p:cNvSpPr/>
            <p:nvPr/>
          </p:nvSpPr>
          <p:spPr>
            <a:xfrm rot="10800000">
              <a:off x="1731960" y="264780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1976" name="Freeform 109"/>
            <p:cNvSpPr/>
            <p:nvPr/>
          </p:nvSpPr>
          <p:spPr>
            <a:xfrm rot="10800000">
              <a:off x="1117440" y="271116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1977" name="Freeform 110"/>
            <p:cNvSpPr/>
            <p:nvPr/>
          </p:nvSpPr>
          <p:spPr>
            <a:xfrm rot="10800000">
              <a:off x="2534400" y="270216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978" name="Freeform 111"/>
            <p:cNvSpPr/>
            <p:nvPr/>
          </p:nvSpPr>
          <p:spPr>
            <a:xfrm rot="10800000">
              <a:off x="1481040" y="264096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1979" name="Freeform 112"/>
            <p:cNvSpPr/>
            <p:nvPr/>
          </p:nvSpPr>
          <p:spPr>
            <a:xfrm rot="10800000">
              <a:off x="1945080" y="268200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980" name="Freeform 91"/>
            <p:cNvSpPr/>
            <p:nvPr/>
          </p:nvSpPr>
          <p:spPr>
            <a:xfrm rot="10800000">
              <a:off x="90360" y="2683080"/>
              <a:ext cx="11844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1981" name="Freeform 92"/>
            <p:cNvSpPr/>
            <p:nvPr/>
          </p:nvSpPr>
          <p:spPr>
            <a:xfrm rot="10800000">
              <a:off x="344160" y="266292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982" name="Freeform 95"/>
            <p:cNvSpPr/>
            <p:nvPr/>
          </p:nvSpPr>
          <p:spPr>
            <a:xfrm rot="10800000">
              <a:off x="160920" y="3071880"/>
              <a:ext cx="11736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983" name="Freeform 104"/>
            <p:cNvSpPr/>
            <p:nvPr/>
          </p:nvSpPr>
          <p:spPr>
            <a:xfrm rot="10800000">
              <a:off x="484200" y="269640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grpSp>
      <p:grpSp>
        <p:nvGrpSpPr>
          <p:cNvPr id="1984" name="Group 189"/>
          <p:cNvGrpSpPr/>
          <p:nvPr/>
        </p:nvGrpSpPr>
        <p:grpSpPr>
          <a:xfrm>
            <a:off x="9612000" y="2644920"/>
            <a:ext cx="2580840" cy="1380240"/>
            <a:chOff x="9612000" y="2644920"/>
            <a:chExt cx="2580840" cy="1380240"/>
          </a:xfrm>
        </p:grpSpPr>
        <p:sp>
          <p:nvSpPr>
            <p:cNvPr id="1985" name="Freeform 15"/>
            <p:cNvSpPr/>
            <p:nvPr/>
          </p:nvSpPr>
          <p:spPr>
            <a:xfrm>
              <a:off x="9926640" y="298332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1986" name="Freeform 18"/>
            <p:cNvSpPr/>
            <p:nvPr/>
          </p:nvSpPr>
          <p:spPr>
            <a:xfrm>
              <a:off x="9612000" y="296856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1987" name="Freeform 19"/>
            <p:cNvSpPr/>
            <p:nvPr/>
          </p:nvSpPr>
          <p:spPr>
            <a:xfrm>
              <a:off x="11358720" y="296316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1988" name="Freeform 20"/>
            <p:cNvSpPr/>
            <p:nvPr/>
          </p:nvSpPr>
          <p:spPr>
            <a:xfrm>
              <a:off x="11558880" y="297216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989" name="Freeform 22"/>
            <p:cNvSpPr/>
            <p:nvPr/>
          </p:nvSpPr>
          <p:spPr>
            <a:xfrm>
              <a:off x="10383120" y="300780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lumMod val="90000"/>
              </a:schemeClr>
            </a:solidFill>
            <a:ln w="0">
              <a:noFill/>
            </a:ln>
          </p:spPr>
          <p:style>
            <a:lnRef idx="0"/>
            <a:fillRef idx="0"/>
            <a:effectRef idx="0"/>
            <a:fontRef idx="minor"/>
          </p:style>
        </p:sp>
        <p:sp>
          <p:nvSpPr>
            <p:cNvPr id="1990" name="Freeform 23"/>
            <p:cNvSpPr/>
            <p:nvPr/>
          </p:nvSpPr>
          <p:spPr>
            <a:xfrm>
              <a:off x="10169640" y="301104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chemeClr val="bg2">
                <a:lumMod val="90000"/>
              </a:schemeClr>
            </a:solidFill>
            <a:ln w="0">
              <a:noFill/>
            </a:ln>
          </p:spPr>
          <p:style>
            <a:lnRef idx="0"/>
            <a:fillRef idx="0"/>
            <a:effectRef idx="0"/>
            <a:fontRef idx="minor"/>
          </p:style>
        </p:sp>
        <p:sp>
          <p:nvSpPr>
            <p:cNvPr id="1991" name="Freeform 26"/>
            <p:cNvSpPr/>
            <p:nvPr/>
          </p:nvSpPr>
          <p:spPr>
            <a:xfrm>
              <a:off x="10578960" y="297288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992" name="Freeform 27"/>
            <p:cNvSpPr/>
            <p:nvPr/>
          </p:nvSpPr>
          <p:spPr>
            <a:xfrm>
              <a:off x="11103480" y="300240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lumMod val="90000"/>
              </a:schemeClr>
            </a:solidFill>
            <a:ln w="0">
              <a:noFill/>
            </a:ln>
          </p:spPr>
          <p:style>
            <a:lnRef idx="0"/>
            <a:fillRef idx="0"/>
            <a:effectRef idx="0"/>
            <a:fontRef idx="minor"/>
          </p:style>
        </p:sp>
        <p:sp>
          <p:nvSpPr>
            <p:cNvPr id="1993" name="Freeform 28"/>
            <p:cNvSpPr/>
            <p:nvPr/>
          </p:nvSpPr>
          <p:spPr>
            <a:xfrm>
              <a:off x="10870560" y="302940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994" name="Freeform 30"/>
            <p:cNvSpPr/>
            <p:nvPr/>
          </p:nvSpPr>
          <p:spPr>
            <a:xfrm>
              <a:off x="10435320" y="307152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lumMod val="90000"/>
              </a:schemeClr>
            </a:solidFill>
            <a:ln w="0">
              <a:noFill/>
            </a:ln>
          </p:spPr>
          <p:style>
            <a:lnRef idx="0"/>
            <a:fillRef idx="0"/>
            <a:effectRef idx="0"/>
            <a:fontRef idx="minor"/>
          </p:style>
        </p:sp>
        <p:sp>
          <p:nvSpPr>
            <p:cNvPr id="1995" name="Freeform 43"/>
            <p:cNvSpPr/>
            <p:nvPr/>
          </p:nvSpPr>
          <p:spPr>
            <a:xfrm>
              <a:off x="10008720" y="330012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lumMod val="90000"/>
              </a:schemeClr>
            </a:solidFill>
            <a:ln w="0">
              <a:noFill/>
            </a:ln>
          </p:spPr>
          <p:style>
            <a:lnRef idx="0"/>
            <a:fillRef idx="0"/>
            <a:effectRef idx="0"/>
            <a:fontRef idx="minor"/>
          </p:style>
        </p:sp>
        <p:sp>
          <p:nvSpPr>
            <p:cNvPr id="1996" name="Freeform 51"/>
            <p:cNvSpPr/>
            <p:nvPr/>
          </p:nvSpPr>
          <p:spPr>
            <a:xfrm>
              <a:off x="10253880" y="337464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1997" name="Freeform 52"/>
            <p:cNvSpPr/>
            <p:nvPr/>
          </p:nvSpPr>
          <p:spPr>
            <a:xfrm>
              <a:off x="9745200" y="327384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1998" name="Freeform 53"/>
            <p:cNvSpPr/>
            <p:nvPr/>
          </p:nvSpPr>
          <p:spPr>
            <a:xfrm>
              <a:off x="10467360" y="330516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999" name="Freeform 55"/>
            <p:cNvSpPr/>
            <p:nvPr/>
          </p:nvSpPr>
          <p:spPr>
            <a:xfrm>
              <a:off x="10712880" y="330840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lumMod val="90000"/>
              </a:schemeClr>
            </a:solidFill>
            <a:ln w="0">
              <a:noFill/>
            </a:ln>
          </p:spPr>
          <p:style>
            <a:lnRef idx="0"/>
            <a:fillRef idx="0"/>
            <a:effectRef idx="0"/>
            <a:fontRef idx="minor"/>
          </p:style>
        </p:sp>
        <p:sp>
          <p:nvSpPr>
            <p:cNvPr id="2000" name="Freeform 56"/>
            <p:cNvSpPr/>
            <p:nvPr/>
          </p:nvSpPr>
          <p:spPr>
            <a:xfrm>
              <a:off x="11641680" y="331884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2001" name="Freeform 57"/>
            <p:cNvSpPr/>
            <p:nvPr/>
          </p:nvSpPr>
          <p:spPr>
            <a:xfrm>
              <a:off x="10908000" y="332604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2002" name="Freeform 60"/>
            <p:cNvSpPr/>
            <p:nvPr/>
          </p:nvSpPr>
          <p:spPr>
            <a:xfrm>
              <a:off x="11152440" y="334764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2003" name="Freeform 61"/>
            <p:cNvSpPr/>
            <p:nvPr/>
          </p:nvSpPr>
          <p:spPr>
            <a:xfrm>
              <a:off x="11399040" y="336312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lumMod val="90000"/>
              </a:schemeClr>
            </a:solidFill>
            <a:ln w="0">
              <a:noFill/>
            </a:ln>
          </p:spPr>
          <p:style>
            <a:lnRef idx="0"/>
            <a:fillRef idx="0"/>
            <a:effectRef idx="0"/>
            <a:fontRef idx="minor"/>
          </p:style>
        </p:sp>
        <p:sp>
          <p:nvSpPr>
            <p:cNvPr id="2004" name="Freeform 78"/>
            <p:cNvSpPr/>
            <p:nvPr/>
          </p:nvSpPr>
          <p:spPr>
            <a:xfrm>
              <a:off x="9998280" y="362304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2">
                <a:lumMod val="90000"/>
              </a:schemeClr>
            </a:solidFill>
            <a:ln w="0">
              <a:noFill/>
            </a:ln>
          </p:spPr>
          <p:style>
            <a:lnRef idx="0"/>
            <a:fillRef idx="0"/>
            <a:effectRef idx="0"/>
            <a:fontRef idx="minor"/>
          </p:style>
        </p:sp>
        <p:sp>
          <p:nvSpPr>
            <p:cNvPr id="2005" name="Freeform 79"/>
            <p:cNvSpPr/>
            <p:nvPr/>
          </p:nvSpPr>
          <p:spPr>
            <a:xfrm>
              <a:off x="10238400" y="362556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2">
                <a:lumMod val="90000"/>
              </a:schemeClr>
            </a:solidFill>
            <a:ln w="0">
              <a:noFill/>
            </a:ln>
          </p:spPr>
          <p:style>
            <a:lnRef idx="0"/>
            <a:fillRef idx="0"/>
            <a:effectRef idx="0"/>
            <a:fontRef idx="minor"/>
          </p:style>
        </p:sp>
        <p:sp>
          <p:nvSpPr>
            <p:cNvPr id="2006" name="Freeform 80"/>
            <p:cNvSpPr/>
            <p:nvPr/>
          </p:nvSpPr>
          <p:spPr>
            <a:xfrm>
              <a:off x="10474200" y="3632040"/>
              <a:ext cx="124560" cy="65880"/>
            </a:xfrm>
            <a:custGeom>
              <a:avLst/>
              <a:gdLst/>
              <a:ahLst/>
              <a:rect l="l" t="t" r="r" b="b"/>
              <a:pathLst>
                <a:path w="38" h="22">
                  <a:moveTo>
                    <a:pt x="21" y="0"/>
                  </a:moveTo>
                  <a:cubicBezTo>
                    <a:pt x="37" y="2"/>
                    <a:pt x="38" y="20"/>
                    <a:pt x="21" y="22"/>
                  </a:cubicBezTo>
                  <a:cubicBezTo>
                    <a:pt x="9" y="16"/>
                    <a:pt x="0" y="6"/>
                    <a:pt x="21" y="0"/>
                  </a:cubicBezTo>
                  <a:close/>
                </a:path>
              </a:pathLst>
            </a:custGeom>
            <a:solidFill>
              <a:schemeClr val="bg2">
                <a:lumMod val="90000"/>
              </a:schemeClr>
            </a:solidFill>
            <a:ln w="0">
              <a:noFill/>
            </a:ln>
          </p:spPr>
          <p:style>
            <a:lnRef idx="0"/>
            <a:fillRef idx="0"/>
            <a:effectRef idx="0"/>
            <a:fontRef idx="minor"/>
          </p:style>
        </p:sp>
        <p:sp>
          <p:nvSpPr>
            <p:cNvPr id="2007" name="Freeform 81"/>
            <p:cNvSpPr/>
            <p:nvPr/>
          </p:nvSpPr>
          <p:spPr>
            <a:xfrm>
              <a:off x="11491560" y="3628800"/>
              <a:ext cx="140400" cy="90360"/>
            </a:xfrm>
            <a:custGeom>
              <a:avLst/>
              <a:gdLst/>
              <a:ahLst/>
              <a:rect l="l" t="t" r="r" b="b"/>
              <a:pathLst>
                <a:path w="43" h="30">
                  <a:moveTo>
                    <a:pt x="27" y="3"/>
                  </a:moveTo>
                  <a:cubicBezTo>
                    <a:pt x="35" y="0"/>
                    <a:pt x="43" y="16"/>
                    <a:pt x="40" y="22"/>
                  </a:cubicBezTo>
                  <a:cubicBezTo>
                    <a:pt x="21" y="30"/>
                    <a:pt x="0" y="15"/>
                    <a:pt x="27" y="3"/>
                  </a:cubicBezTo>
                  <a:close/>
                </a:path>
              </a:pathLst>
            </a:custGeom>
            <a:solidFill>
              <a:schemeClr val="bg2">
                <a:lumMod val="90000"/>
              </a:schemeClr>
            </a:solidFill>
            <a:ln w="0">
              <a:noFill/>
            </a:ln>
          </p:spPr>
          <p:style>
            <a:lnRef idx="0"/>
            <a:fillRef idx="0"/>
            <a:effectRef idx="0"/>
            <a:fontRef idx="minor"/>
          </p:style>
        </p:sp>
        <p:sp>
          <p:nvSpPr>
            <p:cNvPr id="2008" name="Freeform 82"/>
            <p:cNvSpPr/>
            <p:nvPr/>
          </p:nvSpPr>
          <p:spPr>
            <a:xfrm>
              <a:off x="11264760" y="3637800"/>
              <a:ext cx="128160" cy="69120"/>
            </a:xfrm>
            <a:custGeom>
              <a:avLst/>
              <a:gdLst/>
              <a:ahLst/>
              <a:rect l="l" t="t" r="r" b="b"/>
              <a:pathLst>
                <a:path w="39" h="23">
                  <a:moveTo>
                    <a:pt x="16" y="0"/>
                  </a:moveTo>
                  <a:cubicBezTo>
                    <a:pt x="39"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2009" name="Freeform 83"/>
            <p:cNvSpPr/>
            <p:nvPr/>
          </p:nvSpPr>
          <p:spPr>
            <a:xfrm>
              <a:off x="10992600" y="3619800"/>
              <a:ext cx="130680" cy="156960"/>
            </a:xfrm>
            <a:custGeom>
              <a:avLst/>
              <a:gdLst/>
              <a:ahLst/>
              <a:rect l="l" t="t" r="r" b="b"/>
              <a:pathLst>
                <a:path w="40" h="52">
                  <a:moveTo>
                    <a:pt x="13" y="7"/>
                  </a:moveTo>
                  <a:cubicBezTo>
                    <a:pt x="40" y="12"/>
                    <a:pt x="18" y="52"/>
                    <a:pt x="0" y="24"/>
                  </a:cubicBezTo>
                  <a:cubicBezTo>
                    <a:pt x="2" y="0"/>
                    <a:pt x="6" y="17"/>
                    <a:pt x="13" y="7"/>
                  </a:cubicBezTo>
                  <a:close/>
                </a:path>
              </a:pathLst>
            </a:custGeom>
            <a:solidFill>
              <a:schemeClr val="bg2">
                <a:lumMod val="90000"/>
              </a:schemeClr>
            </a:solidFill>
            <a:ln w="0">
              <a:noFill/>
            </a:ln>
          </p:spPr>
          <p:style>
            <a:lnRef idx="0"/>
            <a:fillRef idx="0"/>
            <a:effectRef idx="0"/>
            <a:fontRef idx="minor"/>
          </p:style>
        </p:sp>
        <p:sp>
          <p:nvSpPr>
            <p:cNvPr id="2010" name="Freeform 84"/>
            <p:cNvSpPr/>
            <p:nvPr/>
          </p:nvSpPr>
          <p:spPr>
            <a:xfrm>
              <a:off x="9718200" y="364356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2">
                <a:lumMod val="90000"/>
              </a:schemeClr>
            </a:solidFill>
            <a:ln w="0">
              <a:noFill/>
            </a:ln>
          </p:spPr>
          <p:style>
            <a:lnRef idx="0"/>
            <a:fillRef idx="0"/>
            <a:effectRef idx="0"/>
            <a:fontRef idx="minor"/>
          </p:style>
        </p:sp>
        <p:sp>
          <p:nvSpPr>
            <p:cNvPr id="2011" name="Freeform 89"/>
            <p:cNvSpPr/>
            <p:nvPr/>
          </p:nvSpPr>
          <p:spPr>
            <a:xfrm>
              <a:off x="10746360" y="3674520"/>
              <a:ext cx="134280" cy="92520"/>
            </a:xfrm>
            <a:custGeom>
              <a:avLst/>
              <a:gdLst/>
              <a:ahLst/>
              <a:rect l="l" t="t" r="r" b="b"/>
              <a:pathLst>
                <a:path w="41" h="31">
                  <a:moveTo>
                    <a:pt x="23" y="0"/>
                  </a:moveTo>
                  <a:cubicBezTo>
                    <a:pt x="40" y="3"/>
                    <a:pt x="41" y="31"/>
                    <a:pt x="16" y="25"/>
                  </a:cubicBezTo>
                  <a:cubicBezTo>
                    <a:pt x="0" y="7"/>
                    <a:pt x="14" y="4"/>
                    <a:pt x="23" y="0"/>
                  </a:cubicBezTo>
                  <a:close/>
                </a:path>
              </a:pathLst>
            </a:custGeom>
            <a:solidFill>
              <a:schemeClr val="bg2">
                <a:lumMod val="90000"/>
              </a:schemeClr>
            </a:solidFill>
            <a:ln w="0">
              <a:noFill/>
            </a:ln>
          </p:spPr>
          <p:style>
            <a:lnRef idx="0"/>
            <a:fillRef idx="0"/>
            <a:effectRef idx="0"/>
            <a:fontRef idx="minor"/>
          </p:style>
        </p:sp>
        <p:sp>
          <p:nvSpPr>
            <p:cNvPr id="2012" name="Freeform 90"/>
            <p:cNvSpPr/>
            <p:nvPr/>
          </p:nvSpPr>
          <p:spPr>
            <a:xfrm>
              <a:off x="11393280" y="3704760"/>
              <a:ext cx="2160" cy="8640"/>
            </a:xfrm>
            <a:custGeom>
              <a:avLst/>
              <a:gdLst/>
              <a:ahLst/>
              <a:rect l="l" t="t" r="r" b="b"/>
              <a:pathLst>
                <a:path w="1" h="3">
                  <a:moveTo>
                    <a:pt x="0" y="0"/>
                  </a:moveTo>
                  <a:cubicBezTo>
                    <a:pt x="1" y="0"/>
                    <a:pt x="1" y="3"/>
                    <a:pt x="0" y="2"/>
                  </a:cubicBezTo>
                  <a:cubicBezTo>
                    <a:pt x="0" y="1"/>
                    <a:pt x="0" y="1"/>
                    <a:pt x="0" y="0"/>
                  </a:cubicBezTo>
                  <a:close/>
                </a:path>
              </a:pathLst>
            </a:custGeom>
            <a:solidFill>
              <a:schemeClr val="bg2">
                <a:lumMod val="90000"/>
              </a:schemeClr>
            </a:solidFill>
            <a:ln w="0">
              <a:noFill/>
            </a:ln>
          </p:spPr>
          <p:style>
            <a:lnRef idx="0"/>
            <a:fillRef idx="0"/>
            <a:effectRef idx="0"/>
            <a:fontRef idx="minor"/>
          </p:style>
        </p:sp>
        <p:sp>
          <p:nvSpPr>
            <p:cNvPr id="2013" name="Freeform 105"/>
            <p:cNvSpPr/>
            <p:nvPr/>
          </p:nvSpPr>
          <p:spPr>
            <a:xfrm>
              <a:off x="11208240" y="3912120"/>
              <a:ext cx="14040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2014" name="Freeform 106"/>
            <p:cNvSpPr/>
            <p:nvPr/>
          </p:nvSpPr>
          <p:spPr>
            <a:xfrm>
              <a:off x="9884160" y="389160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2015" name="Freeform 107"/>
            <p:cNvSpPr/>
            <p:nvPr/>
          </p:nvSpPr>
          <p:spPr>
            <a:xfrm>
              <a:off x="11471760" y="393624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2016" name="Freeform 108"/>
            <p:cNvSpPr/>
            <p:nvPr/>
          </p:nvSpPr>
          <p:spPr>
            <a:xfrm>
              <a:off x="10413720" y="393480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2017" name="Freeform 109"/>
            <p:cNvSpPr/>
            <p:nvPr/>
          </p:nvSpPr>
          <p:spPr>
            <a:xfrm>
              <a:off x="10979280" y="390708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2018" name="Freeform 110"/>
            <p:cNvSpPr/>
            <p:nvPr/>
          </p:nvSpPr>
          <p:spPr>
            <a:xfrm>
              <a:off x="9648360" y="390888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2019" name="Freeform 111"/>
            <p:cNvSpPr/>
            <p:nvPr/>
          </p:nvSpPr>
          <p:spPr>
            <a:xfrm>
              <a:off x="10720800" y="391932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2020" name="Freeform 112"/>
            <p:cNvSpPr/>
            <p:nvPr/>
          </p:nvSpPr>
          <p:spPr>
            <a:xfrm>
              <a:off x="10205640" y="391932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2021" name="Freeform 7"/>
            <p:cNvSpPr/>
            <p:nvPr/>
          </p:nvSpPr>
          <p:spPr>
            <a:xfrm>
              <a:off x="11835000" y="300060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2022" name="Freeform 40"/>
            <p:cNvSpPr/>
            <p:nvPr/>
          </p:nvSpPr>
          <p:spPr>
            <a:xfrm>
              <a:off x="11851920" y="334332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2023" name="Freeform 46"/>
            <p:cNvSpPr/>
            <p:nvPr/>
          </p:nvSpPr>
          <p:spPr>
            <a:xfrm>
              <a:off x="12071880" y="338076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2024" name="Freeform 64"/>
            <p:cNvSpPr/>
            <p:nvPr/>
          </p:nvSpPr>
          <p:spPr>
            <a:xfrm>
              <a:off x="11977560" y="3669480"/>
              <a:ext cx="13716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2025" name="Freeform 75"/>
            <p:cNvSpPr/>
            <p:nvPr/>
          </p:nvSpPr>
          <p:spPr>
            <a:xfrm>
              <a:off x="11731320" y="3633480"/>
              <a:ext cx="128160" cy="78120"/>
            </a:xfrm>
            <a:custGeom>
              <a:avLst/>
              <a:gdLst/>
              <a:ahLst/>
              <a:rect l="l" t="t" r="r" b="b"/>
              <a:pathLst>
                <a:path w="39" h="26">
                  <a:moveTo>
                    <a:pt x="23" y="0"/>
                  </a:moveTo>
                  <a:cubicBezTo>
                    <a:pt x="39" y="3"/>
                    <a:pt x="34" y="25"/>
                    <a:pt x="19" y="26"/>
                  </a:cubicBezTo>
                  <a:cubicBezTo>
                    <a:pt x="0" y="19"/>
                    <a:pt x="7" y="3"/>
                    <a:pt x="23" y="0"/>
                  </a:cubicBezTo>
                  <a:close/>
                </a:path>
              </a:pathLst>
            </a:custGeom>
            <a:solidFill>
              <a:schemeClr val="bg2">
                <a:lumMod val="90000"/>
              </a:schemeClr>
            </a:solidFill>
            <a:ln w="0">
              <a:noFill/>
            </a:ln>
          </p:spPr>
          <p:style>
            <a:lnRef idx="0"/>
            <a:fillRef idx="0"/>
            <a:effectRef idx="0"/>
            <a:fontRef idx="minor"/>
          </p:style>
        </p:sp>
        <p:sp>
          <p:nvSpPr>
            <p:cNvPr id="2026" name="Freeform 91"/>
            <p:cNvSpPr/>
            <p:nvPr/>
          </p:nvSpPr>
          <p:spPr>
            <a:xfrm>
              <a:off x="12059280" y="3918240"/>
              <a:ext cx="11844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2027" name="Freeform 92"/>
            <p:cNvSpPr/>
            <p:nvPr/>
          </p:nvSpPr>
          <p:spPr>
            <a:xfrm>
              <a:off x="11715120" y="391752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2028" name="Freeform 104"/>
            <p:cNvSpPr/>
            <p:nvPr/>
          </p:nvSpPr>
          <p:spPr>
            <a:xfrm>
              <a:off x="11777400" y="398124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2029" name="Freeform 94"/>
            <p:cNvSpPr/>
            <p:nvPr/>
          </p:nvSpPr>
          <p:spPr>
            <a:xfrm rot="10800000">
              <a:off x="10679400" y="270180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2030" name="Freeform 97"/>
            <p:cNvSpPr/>
            <p:nvPr/>
          </p:nvSpPr>
          <p:spPr>
            <a:xfrm rot="10800000">
              <a:off x="11233800" y="264888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2031" name="Freeform 98"/>
            <p:cNvSpPr/>
            <p:nvPr/>
          </p:nvSpPr>
          <p:spPr>
            <a:xfrm rot="10800000">
              <a:off x="11805480" y="2732040"/>
              <a:ext cx="14760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2032" name="Freeform 99"/>
            <p:cNvSpPr/>
            <p:nvPr/>
          </p:nvSpPr>
          <p:spPr>
            <a:xfrm rot="10800000">
              <a:off x="11475360" y="264888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2033" name="Freeform 100"/>
            <p:cNvSpPr/>
            <p:nvPr/>
          </p:nvSpPr>
          <p:spPr>
            <a:xfrm rot="10800000">
              <a:off x="12056400" y="2691720"/>
              <a:ext cx="12816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2034" name="Freeform 101"/>
            <p:cNvSpPr/>
            <p:nvPr/>
          </p:nvSpPr>
          <p:spPr>
            <a:xfrm rot="10800000">
              <a:off x="10920960" y="268236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2035" name="Freeform 102"/>
            <p:cNvSpPr/>
            <p:nvPr/>
          </p:nvSpPr>
          <p:spPr>
            <a:xfrm rot="10800000">
              <a:off x="10404360" y="269208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2036" name="Freeform 103"/>
            <p:cNvSpPr/>
            <p:nvPr/>
          </p:nvSpPr>
          <p:spPr>
            <a:xfrm rot="10800000">
              <a:off x="10154520" y="265212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2037" name="Freeform 113"/>
            <p:cNvSpPr/>
            <p:nvPr/>
          </p:nvSpPr>
          <p:spPr>
            <a:xfrm rot="10800000">
              <a:off x="11312640" y="270036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2038" name="Freeform 115"/>
            <p:cNvSpPr/>
            <p:nvPr/>
          </p:nvSpPr>
          <p:spPr>
            <a:xfrm rot="10800000">
              <a:off x="11886840" y="264492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2039" name="Freeform 117"/>
            <p:cNvSpPr/>
            <p:nvPr/>
          </p:nvSpPr>
          <p:spPr>
            <a:xfrm rot="10800000">
              <a:off x="10149840" y="268596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2040" name="Freeform 119"/>
            <p:cNvSpPr/>
            <p:nvPr/>
          </p:nvSpPr>
          <p:spPr>
            <a:xfrm rot="10800000">
              <a:off x="9861840" y="267264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2041" name="Freeform 145"/>
            <p:cNvSpPr/>
            <p:nvPr/>
          </p:nvSpPr>
          <p:spPr>
            <a:xfrm rot="10800000">
              <a:off x="9681120" y="270612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2042" name="Freeform 131"/>
            <p:cNvSpPr/>
            <p:nvPr/>
          </p:nvSpPr>
          <p:spPr>
            <a:xfrm>
              <a:off x="12052080" y="2980080"/>
              <a:ext cx="11736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grpSp>
      <p:sp>
        <p:nvSpPr>
          <p:cNvPr id="2043" name="Rectangle 249"/>
          <p:cNvSpPr/>
          <p:nvPr/>
        </p:nvSpPr>
        <p:spPr>
          <a:xfrm>
            <a:off x="2585880" y="1659600"/>
            <a:ext cx="7079400" cy="363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44" name="Title 1"/>
          <p:cNvSpPr txBox="1"/>
          <p:nvPr/>
        </p:nvSpPr>
        <p:spPr>
          <a:xfrm>
            <a:off x="3123720" y="2283840"/>
            <a:ext cx="5943960" cy="1837440"/>
          </a:xfrm>
          <a:prstGeom prst="rect">
            <a:avLst/>
          </a:prstGeom>
          <a:noFill/>
          <a:ln w="0">
            <a:noFill/>
          </a:ln>
        </p:spPr>
        <p:txBody>
          <a:bodyPr anchor="b">
            <a:normAutofit/>
          </a:bodyPr>
          <a:p>
            <a:pPr algn="ctr">
              <a:lnSpc>
                <a:spcPct val="100000"/>
              </a:lnSpc>
            </a:pPr>
            <a:r>
              <a:rPr b="0" lang="en-US" sz="4400" spc="-1" strike="noStrike">
                <a:solidFill>
                  <a:srgbClr val="323232"/>
                </a:solidFill>
                <a:latin typeface="Modern Love"/>
              </a:rPr>
              <a:t>THANK YOU</a:t>
            </a:r>
            <a:endParaRPr b="0" lang="en-US" sz="4400" spc="-1" strike="noStrike">
              <a:solidFill>
                <a:srgbClr val="000000"/>
              </a:solidFill>
              <a:latin typeface="Avenir Next LT Pro"/>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9" name="Rectangle 8"/>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0" name="Title 1"/>
          <p:cNvSpPr txBox="1"/>
          <p:nvPr/>
        </p:nvSpPr>
        <p:spPr>
          <a:xfrm>
            <a:off x="877320" y="1105560"/>
            <a:ext cx="3781800" cy="3621240"/>
          </a:xfrm>
          <a:prstGeom prst="rect">
            <a:avLst/>
          </a:prstGeom>
          <a:noFill/>
          <a:ln w="0">
            <a:noFill/>
          </a:ln>
        </p:spPr>
        <p:txBody>
          <a:bodyPr anchor="ctr">
            <a:normAutofit/>
          </a:bodyPr>
          <a:p>
            <a:pPr algn="ctr">
              <a:lnSpc>
                <a:spcPct val="100000"/>
              </a:lnSpc>
            </a:pPr>
            <a:r>
              <a:rPr b="1" lang="en-US" sz="3400" spc="-1" strike="noStrike">
                <a:solidFill>
                  <a:srgbClr val="323232"/>
                </a:solidFill>
                <a:latin typeface="Times New Roman"/>
              </a:rPr>
              <a:t>INTRODUCTION</a:t>
            </a:r>
            <a:endParaRPr b="0" lang="en-US" sz="3400" spc="-1" strike="noStrike">
              <a:solidFill>
                <a:srgbClr val="000000"/>
              </a:solidFill>
              <a:latin typeface="Avenir Next LT Pro"/>
            </a:endParaRPr>
          </a:p>
        </p:txBody>
      </p:sp>
      <p:grpSp>
        <p:nvGrpSpPr>
          <p:cNvPr id="691" name="Group 10"/>
          <p:cNvGrpSpPr/>
          <p:nvPr/>
        </p:nvGrpSpPr>
        <p:grpSpPr>
          <a:xfrm>
            <a:off x="0" y="5813280"/>
            <a:ext cx="12191760" cy="653040"/>
            <a:chOff x="0" y="5813280"/>
            <a:chExt cx="12191760" cy="653040"/>
          </a:xfrm>
        </p:grpSpPr>
        <p:sp>
          <p:nvSpPr>
            <p:cNvPr id="692" name="Freeform 6"/>
            <p:cNvSpPr/>
            <p:nvPr/>
          </p:nvSpPr>
          <p:spPr>
            <a:xfrm>
              <a:off x="4015800" y="6246720"/>
              <a:ext cx="12312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693" name="Freeform 105"/>
            <p:cNvSpPr/>
            <p:nvPr/>
          </p:nvSpPr>
          <p:spPr>
            <a:xfrm>
              <a:off x="1950120" y="5818680"/>
              <a:ext cx="14004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694" name="Freeform 106"/>
            <p:cNvSpPr/>
            <p:nvPr/>
          </p:nvSpPr>
          <p:spPr>
            <a:xfrm>
              <a:off x="568440" y="5829840"/>
              <a:ext cx="13392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695" name="Freeform 107"/>
            <p:cNvSpPr/>
            <p:nvPr/>
          </p:nvSpPr>
          <p:spPr>
            <a:xfrm>
              <a:off x="2189520" y="5906520"/>
              <a:ext cx="15336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696" name="Freeform 108"/>
            <p:cNvSpPr/>
            <p:nvPr/>
          </p:nvSpPr>
          <p:spPr>
            <a:xfrm>
              <a:off x="1179000" y="5842080"/>
              <a:ext cx="12060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697" name="Freeform 109"/>
            <p:cNvSpPr/>
            <p:nvPr/>
          </p:nvSpPr>
          <p:spPr>
            <a:xfrm>
              <a:off x="1658880" y="5845320"/>
              <a:ext cx="15336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698" name="Freeform 110"/>
            <p:cNvSpPr/>
            <p:nvPr/>
          </p:nvSpPr>
          <p:spPr>
            <a:xfrm>
              <a:off x="333720" y="5847120"/>
              <a:ext cx="12672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699" name="Freeform 111"/>
            <p:cNvSpPr/>
            <p:nvPr/>
          </p:nvSpPr>
          <p:spPr>
            <a:xfrm>
              <a:off x="1401480" y="5857560"/>
              <a:ext cx="13032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700" name="Freeform 112"/>
            <p:cNvSpPr/>
            <p:nvPr/>
          </p:nvSpPr>
          <p:spPr>
            <a:xfrm>
              <a:off x="841680" y="5813280"/>
              <a:ext cx="11700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701" name="Freeform 122"/>
            <p:cNvSpPr/>
            <p:nvPr/>
          </p:nvSpPr>
          <p:spPr>
            <a:xfrm>
              <a:off x="1565640" y="6147360"/>
              <a:ext cx="12672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702" name="Freeform 123"/>
            <p:cNvSpPr/>
            <p:nvPr/>
          </p:nvSpPr>
          <p:spPr>
            <a:xfrm>
              <a:off x="189720" y="6116760"/>
              <a:ext cx="14004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703" name="Freeform 130"/>
            <p:cNvSpPr/>
            <p:nvPr/>
          </p:nvSpPr>
          <p:spPr>
            <a:xfrm>
              <a:off x="465840" y="6113520"/>
              <a:ext cx="15660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704" name="Freeform 131"/>
            <p:cNvSpPr/>
            <p:nvPr/>
          </p:nvSpPr>
          <p:spPr>
            <a:xfrm>
              <a:off x="1038600" y="6144480"/>
              <a:ext cx="11700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sp>
          <p:nvSpPr>
            <p:cNvPr id="705" name="Freeform 132"/>
            <p:cNvSpPr/>
            <p:nvPr/>
          </p:nvSpPr>
          <p:spPr>
            <a:xfrm>
              <a:off x="1872720" y="6185880"/>
              <a:ext cx="126720" cy="69120"/>
            </a:xfrm>
            <a:custGeom>
              <a:avLst/>
              <a:gdLst/>
              <a:ahLst/>
              <a:rect l="l" t="t" r="r" b="b"/>
              <a:pathLst>
                <a:path w="39" h="23">
                  <a:moveTo>
                    <a:pt x="16" y="0"/>
                  </a:moveTo>
                  <a:cubicBezTo>
                    <a:pt x="39" y="8"/>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706" name="Freeform 134"/>
            <p:cNvSpPr/>
            <p:nvPr/>
          </p:nvSpPr>
          <p:spPr>
            <a:xfrm>
              <a:off x="2068200" y="6192000"/>
              <a:ext cx="123120" cy="117000"/>
            </a:xfrm>
            <a:custGeom>
              <a:avLst/>
              <a:gdLst/>
              <a:ahLst/>
              <a:rect l="l" t="t" r="r" b="b"/>
              <a:pathLst>
                <a:path w="38" h="39">
                  <a:moveTo>
                    <a:pt x="20" y="2"/>
                  </a:moveTo>
                  <a:cubicBezTo>
                    <a:pt x="34" y="0"/>
                    <a:pt x="38" y="8"/>
                    <a:pt x="38" y="19"/>
                  </a:cubicBezTo>
                  <a:cubicBezTo>
                    <a:pt x="24" y="39"/>
                    <a:pt x="0" y="13"/>
                    <a:pt x="20" y="2"/>
                  </a:cubicBezTo>
                  <a:close/>
                </a:path>
              </a:pathLst>
            </a:custGeom>
            <a:solidFill>
              <a:schemeClr val="bg2">
                <a:lumMod val="90000"/>
              </a:schemeClr>
            </a:solidFill>
            <a:ln w="0">
              <a:noFill/>
            </a:ln>
          </p:spPr>
          <p:style>
            <a:lnRef idx="0"/>
            <a:fillRef idx="0"/>
            <a:effectRef idx="0"/>
            <a:fontRef idx="minor"/>
          </p:style>
        </p:sp>
        <p:sp>
          <p:nvSpPr>
            <p:cNvPr id="707" name="Freeform 135"/>
            <p:cNvSpPr/>
            <p:nvPr/>
          </p:nvSpPr>
          <p:spPr>
            <a:xfrm>
              <a:off x="745560" y="6098040"/>
              <a:ext cx="12744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708" name="Freeform 141"/>
            <p:cNvSpPr/>
            <p:nvPr/>
          </p:nvSpPr>
          <p:spPr>
            <a:xfrm>
              <a:off x="1272240" y="6172560"/>
              <a:ext cx="16272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709" name="Freeform 91"/>
            <p:cNvSpPr/>
            <p:nvPr/>
          </p:nvSpPr>
          <p:spPr>
            <a:xfrm>
              <a:off x="2687760" y="5905440"/>
              <a:ext cx="11772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710" name="Freeform 92"/>
            <p:cNvSpPr/>
            <p:nvPr/>
          </p:nvSpPr>
          <p:spPr>
            <a:xfrm>
              <a:off x="2433240" y="5842080"/>
              <a:ext cx="14004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711" name="Freeform 93"/>
            <p:cNvSpPr/>
            <p:nvPr/>
          </p:nvSpPr>
          <p:spPr>
            <a:xfrm>
              <a:off x="3311280" y="5864760"/>
              <a:ext cx="12672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712" name="Freeform 94"/>
            <p:cNvSpPr/>
            <p:nvPr/>
          </p:nvSpPr>
          <p:spPr>
            <a:xfrm>
              <a:off x="5233680" y="5950800"/>
              <a:ext cx="13716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713" name="Freeform 95"/>
            <p:cNvSpPr/>
            <p:nvPr/>
          </p:nvSpPr>
          <p:spPr>
            <a:xfrm>
              <a:off x="3025440" y="5895000"/>
              <a:ext cx="11700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714" name="Freeform 96"/>
            <p:cNvSpPr/>
            <p:nvPr/>
          </p:nvSpPr>
          <p:spPr>
            <a:xfrm>
              <a:off x="3541680" y="5901480"/>
              <a:ext cx="14616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715" name="Freeform 97"/>
            <p:cNvSpPr/>
            <p:nvPr/>
          </p:nvSpPr>
          <p:spPr>
            <a:xfrm>
              <a:off x="4730400" y="5904000"/>
              <a:ext cx="18936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716" name="Freeform 98"/>
            <p:cNvSpPr/>
            <p:nvPr/>
          </p:nvSpPr>
          <p:spPr>
            <a:xfrm>
              <a:off x="4214160" y="5904000"/>
              <a:ext cx="14688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717" name="Freeform 99"/>
            <p:cNvSpPr/>
            <p:nvPr/>
          </p:nvSpPr>
          <p:spPr>
            <a:xfrm>
              <a:off x="4406400" y="5904000"/>
              <a:ext cx="21852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718" name="Freeform 100"/>
            <p:cNvSpPr/>
            <p:nvPr/>
          </p:nvSpPr>
          <p:spPr>
            <a:xfrm>
              <a:off x="3861000" y="5904000"/>
              <a:ext cx="12744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719" name="Freeform 101"/>
            <p:cNvSpPr/>
            <p:nvPr/>
          </p:nvSpPr>
          <p:spPr>
            <a:xfrm>
              <a:off x="5053320" y="5910480"/>
              <a:ext cx="13716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720" name="Freeform 102"/>
            <p:cNvSpPr/>
            <p:nvPr/>
          </p:nvSpPr>
          <p:spPr>
            <a:xfrm>
              <a:off x="5710680" y="5913720"/>
              <a:ext cx="12060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721" name="Freeform 103"/>
            <p:cNvSpPr/>
            <p:nvPr/>
          </p:nvSpPr>
          <p:spPr>
            <a:xfrm>
              <a:off x="5889960" y="5919480"/>
              <a:ext cx="14004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722" name="Freeform 104"/>
            <p:cNvSpPr/>
            <p:nvPr/>
          </p:nvSpPr>
          <p:spPr>
            <a:xfrm>
              <a:off x="2453760" y="591948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723" name="Freeform 113"/>
            <p:cNvSpPr/>
            <p:nvPr/>
          </p:nvSpPr>
          <p:spPr>
            <a:xfrm>
              <a:off x="4831920" y="596520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724" name="Freeform 114"/>
            <p:cNvSpPr/>
            <p:nvPr/>
          </p:nvSpPr>
          <p:spPr>
            <a:xfrm>
              <a:off x="3603600" y="596520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725" name="Freeform 115"/>
            <p:cNvSpPr/>
            <p:nvPr/>
          </p:nvSpPr>
          <p:spPr>
            <a:xfrm>
              <a:off x="4263480" y="597096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726" name="Freeform 117"/>
            <p:cNvSpPr/>
            <p:nvPr/>
          </p:nvSpPr>
          <p:spPr>
            <a:xfrm>
              <a:off x="5951520" y="598320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727" name="Freeform 118"/>
            <p:cNvSpPr/>
            <p:nvPr/>
          </p:nvSpPr>
          <p:spPr>
            <a:xfrm>
              <a:off x="6510240" y="5986440"/>
              <a:ext cx="13032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728" name="Freeform 119"/>
            <p:cNvSpPr/>
            <p:nvPr/>
          </p:nvSpPr>
          <p:spPr>
            <a:xfrm>
              <a:off x="6327720" y="5927040"/>
              <a:ext cx="12672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729" name="Freeform 120"/>
            <p:cNvSpPr/>
            <p:nvPr/>
          </p:nvSpPr>
          <p:spPr>
            <a:xfrm>
              <a:off x="3807000" y="622908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730" name="Freeform 121"/>
            <p:cNvSpPr/>
            <p:nvPr/>
          </p:nvSpPr>
          <p:spPr>
            <a:xfrm>
              <a:off x="3522240" y="6239880"/>
              <a:ext cx="13284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731" name="Freeform 125"/>
            <p:cNvSpPr/>
            <p:nvPr/>
          </p:nvSpPr>
          <p:spPr>
            <a:xfrm>
              <a:off x="2304360" y="621792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732" name="Freeform 126"/>
            <p:cNvSpPr/>
            <p:nvPr/>
          </p:nvSpPr>
          <p:spPr>
            <a:xfrm>
              <a:off x="3237120" y="6229800"/>
              <a:ext cx="150480" cy="78840"/>
            </a:xfrm>
            <a:custGeom>
              <a:avLst/>
              <a:gdLst/>
              <a:ahLst/>
              <a:rect l="l" t="t" r="r" b="b"/>
              <a:pathLst>
                <a:path w="46" h="26">
                  <a:moveTo>
                    <a:pt x="23" y="0"/>
                  </a:moveTo>
                  <a:cubicBezTo>
                    <a:pt x="32" y="2"/>
                    <a:pt x="46" y="22"/>
                    <a:pt x="29" y="26"/>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733" name="Freeform 127"/>
            <p:cNvSpPr/>
            <p:nvPr/>
          </p:nvSpPr>
          <p:spPr>
            <a:xfrm>
              <a:off x="4208040" y="6229800"/>
              <a:ext cx="136440" cy="78840"/>
            </a:xfrm>
            <a:custGeom>
              <a:avLst/>
              <a:gdLst/>
              <a:ahLst/>
              <a:rect l="l" t="t" r="r" b="b"/>
              <a:pathLst>
                <a:path w="42" h="26">
                  <a:moveTo>
                    <a:pt x="28" y="0"/>
                  </a:moveTo>
                  <a:cubicBezTo>
                    <a:pt x="42" y="4"/>
                    <a:pt x="38" y="23"/>
                    <a:pt x="23" y="26"/>
                  </a:cubicBezTo>
                  <a:cubicBezTo>
                    <a:pt x="0" y="26"/>
                    <a:pt x="8" y="5"/>
                    <a:pt x="28" y="0"/>
                  </a:cubicBezTo>
                  <a:close/>
                </a:path>
              </a:pathLst>
            </a:custGeom>
            <a:solidFill>
              <a:schemeClr val="bg2">
                <a:lumMod val="90000"/>
              </a:schemeClr>
            </a:solidFill>
            <a:ln w="0">
              <a:noFill/>
            </a:ln>
          </p:spPr>
          <p:style>
            <a:lnRef idx="0"/>
            <a:fillRef idx="0"/>
            <a:effectRef idx="0"/>
            <a:fontRef idx="minor"/>
          </p:style>
        </p:sp>
        <p:sp>
          <p:nvSpPr>
            <p:cNvPr id="734" name="Freeform 128"/>
            <p:cNvSpPr/>
            <p:nvPr/>
          </p:nvSpPr>
          <p:spPr>
            <a:xfrm>
              <a:off x="2741400" y="6233040"/>
              <a:ext cx="130320" cy="78120"/>
            </a:xfrm>
            <a:custGeom>
              <a:avLst/>
              <a:gdLst/>
              <a:ahLst/>
              <a:rect l="l" t="t" r="r" b="b"/>
              <a:pathLst>
                <a:path w="40" h="26">
                  <a:moveTo>
                    <a:pt x="18" y="0"/>
                  </a:moveTo>
                  <a:cubicBezTo>
                    <a:pt x="40" y="9"/>
                    <a:pt x="28" y="26"/>
                    <a:pt x="7" y="20"/>
                  </a:cubicBezTo>
                  <a:cubicBezTo>
                    <a:pt x="0" y="8"/>
                    <a:pt x="6" y="1"/>
                    <a:pt x="18" y="0"/>
                  </a:cubicBezTo>
                  <a:close/>
                </a:path>
              </a:pathLst>
            </a:custGeom>
            <a:solidFill>
              <a:schemeClr val="bg2">
                <a:lumMod val="90000"/>
              </a:schemeClr>
            </a:solidFill>
            <a:ln w="0">
              <a:noFill/>
            </a:ln>
          </p:spPr>
          <p:style>
            <a:lnRef idx="0"/>
            <a:fillRef idx="0"/>
            <a:effectRef idx="0"/>
            <a:fontRef idx="minor"/>
          </p:style>
        </p:sp>
        <p:sp>
          <p:nvSpPr>
            <p:cNvPr id="735" name="Freeform 129"/>
            <p:cNvSpPr/>
            <p:nvPr/>
          </p:nvSpPr>
          <p:spPr>
            <a:xfrm>
              <a:off x="4681080" y="6233040"/>
              <a:ext cx="146880" cy="109080"/>
            </a:xfrm>
            <a:custGeom>
              <a:avLst/>
              <a:gdLst/>
              <a:ahLst/>
              <a:rect l="l" t="t" r="r" b="b"/>
              <a:pathLst>
                <a:path w="45" h="36">
                  <a:moveTo>
                    <a:pt x="28" y="0"/>
                  </a:moveTo>
                  <a:cubicBezTo>
                    <a:pt x="34" y="1"/>
                    <a:pt x="45" y="11"/>
                    <a:pt x="42" y="20"/>
                  </a:cubicBezTo>
                  <a:cubicBezTo>
                    <a:pt x="25" y="36"/>
                    <a:pt x="0" y="7"/>
                    <a:pt x="28" y="0"/>
                  </a:cubicBezTo>
                  <a:close/>
                </a:path>
              </a:pathLst>
            </a:custGeom>
            <a:solidFill>
              <a:schemeClr val="bg2">
                <a:lumMod val="90000"/>
              </a:schemeClr>
            </a:solidFill>
            <a:ln w="0">
              <a:noFill/>
            </a:ln>
          </p:spPr>
          <p:style>
            <a:lnRef idx="0"/>
            <a:fillRef idx="0"/>
            <a:effectRef idx="0"/>
            <a:fontRef idx="minor"/>
          </p:style>
        </p:sp>
        <p:sp>
          <p:nvSpPr>
            <p:cNvPr id="736" name="Freeform 133"/>
            <p:cNvSpPr/>
            <p:nvPr/>
          </p:nvSpPr>
          <p:spPr>
            <a:xfrm>
              <a:off x="4488480" y="6242040"/>
              <a:ext cx="13644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737" name="Freeform 136"/>
            <p:cNvSpPr/>
            <p:nvPr/>
          </p:nvSpPr>
          <p:spPr>
            <a:xfrm>
              <a:off x="5545080" y="6253920"/>
              <a:ext cx="12672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738" name="Freeform 137"/>
            <p:cNvSpPr/>
            <p:nvPr/>
          </p:nvSpPr>
          <p:spPr>
            <a:xfrm>
              <a:off x="5246640" y="625752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739" name="Freeform 138"/>
            <p:cNvSpPr/>
            <p:nvPr/>
          </p:nvSpPr>
          <p:spPr>
            <a:xfrm>
              <a:off x="4995000" y="6260040"/>
              <a:ext cx="117000" cy="78840"/>
            </a:xfrm>
            <a:custGeom>
              <a:avLst/>
              <a:gdLst/>
              <a:ahLst/>
              <a:rect l="l" t="t" r="r" b="b"/>
              <a:pathLst>
                <a:path w="36" h="26">
                  <a:moveTo>
                    <a:pt x="21" y="0"/>
                  </a:moveTo>
                  <a:cubicBezTo>
                    <a:pt x="32" y="4"/>
                    <a:pt x="36" y="23"/>
                    <a:pt x="21" y="26"/>
                  </a:cubicBezTo>
                  <a:cubicBezTo>
                    <a:pt x="1" y="24"/>
                    <a:pt x="0" y="2"/>
                    <a:pt x="21" y="0"/>
                  </a:cubicBezTo>
                  <a:close/>
                </a:path>
              </a:pathLst>
            </a:custGeom>
            <a:solidFill>
              <a:schemeClr val="bg2">
                <a:lumMod val="90000"/>
              </a:schemeClr>
            </a:solidFill>
            <a:ln w="0">
              <a:noFill/>
            </a:ln>
          </p:spPr>
          <p:style>
            <a:lnRef idx="0"/>
            <a:fillRef idx="0"/>
            <a:effectRef idx="0"/>
            <a:fontRef idx="minor"/>
          </p:style>
        </p:sp>
        <p:sp>
          <p:nvSpPr>
            <p:cNvPr id="740" name="Freeform 139"/>
            <p:cNvSpPr/>
            <p:nvPr/>
          </p:nvSpPr>
          <p:spPr>
            <a:xfrm>
              <a:off x="6510240" y="6266520"/>
              <a:ext cx="13032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2">
                <a:lumMod val="90000"/>
              </a:schemeClr>
            </a:solidFill>
            <a:ln w="0">
              <a:noFill/>
            </a:ln>
          </p:spPr>
          <p:style>
            <a:lnRef idx="0"/>
            <a:fillRef idx="0"/>
            <a:effectRef idx="0"/>
            <a:fontRef idx="minor"/>
          </p:style>
        </p:sp>
        <p:sp>
          <p:nvSpPr>
            <p:cNvPr id="741" name="Freeform 140"/>
            <p:cNvSpPr/>
            <p:nvPr/>
          </p:nvSpPr>
          <p:spPr>
            <a:xfrm>
              <a:off x="2982960" y="6269760"/>
              <a:ext cx="136440" cy="95760"/>
            </a:xfrm>
            <a:custGeom>
              <a:avLst/>
              <a:gdLst/>
              <a:ahLst/>
              <a:rect l="l" t="t" r="r" b="b"/>
              <a:pathLst>
                <a:path w="42" h="32">
                  <a:moveTo>
                    <a:pt x="25" y="0"/>
                  </a:moveTo>
                  <a:cubicBezTo>
                    <a:pt x="42" y="13"/>
                    <a:pt x="15" y="32"/>
                    <a:pt x="4" y="18"/>
                  </a:cubicBezTo>
                  <a:cubicBezTo>
                    <a:pt x="0" y="5"/>
                    <a:pt x="16" y="0"/>
                    <a:pt x="25" y="0"/>
                  </a:cubicBezTo>
                  <a:close/>
                </a:path>
              </a:pathLst>
            </a:custGeom>
            <a:solidFill>
              <a:schemeClr val="bg2">
                <a:lumMod val="90000"/>
              </a:schemeClr>
            </a:solidFill>
            <a:ln w="0">
              <a:noFill/>
            </a:ln>
          </p:spPr>
          <p:style>
            <a:lnRef idx="0"/>
            <a:fillRef idx="0"/>
            <a:effectRef idx="0"/>
            <a:fontRef idx="minor"/>
          </p:style>
        </p:sp>
        <p:sp>
          <p:nvSpPr>
            <p:cNvPr id="742" name="Freeform 142"/>
            <p:cNvSpPr/>
            <p:nvPr/>
          </p:nvSpPr>
          <p:spPr>
            <a:xfrm>
              <a:off x="4746240" y="6296760"/>
              <a:ext cx="3240" cy="5400"/>
            </a:xfrm>
            <a:custGeom>
              <a:avLst/>
              <a:gdLst/>
              <a:ahLst/>
              <a:rect l="l" t="t" r="r" b="b"/>
              <a:pathLst>
                <a:path w="1" h="2">
                  <a:moveTo>
                    <a:pt x="0" y="0"/>
                  </a:moveTo>
                  <a:cubicBezTo>
                    <a:pt x="1" y="1"/>
                    <a:pt x="1"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743" name="Freeform 143"/>
            <p:cNvSpPr/>
            <p:nvPr/>
          </p:nvSpPr>
          <p:spPr>
            <a:xfrm>
              <a:off x="5769000" y="6300000"/>
              <a:ext cx="120600" cy="78120"/>
            </a:xfrm>
            <a:custGeom>
              <a:avLst/>
              <a:gdLst/>
              <a:ahLst/>
              <a:rect l="l" t="t" r="r" b="b"/>
              <a:pathLst>
                <a:path w="37" h="26">
                  <a:moveTo>
                    <a:pt x="21" y="0"/>
                  </a:moveTo>
                  <a:cubicBezTo>
                    <a:pt x="32" y="2"/>
                    <a:pt x="37" y="23"/>
                    <a:pt x="22" y="26"/>
                  </a:cubicBezTo>
                  <a:cubicBezTo>
                    <a:pt x="3" y="26"/>
                    <a:pt x="0" y="1"/>
                    <a:pt x="21" y="0"/>
                  </a:cubicBezTo>
                  <a:close/>
                </a:path>
              </a:pathLst>
            </a:custGeom>
            <a:solidFill>
              <a:schemeClr val="bg2">
                <a:lumMod val="90000"/>
              </a:schemeClr>
            </a:solidFill>
            <a:ln w="0">
              <a:noFill/>
            </a:ln>
          </p:spPr>
          <p:style>
            <a:lnRef idx="0"/>
            <a:fillRef idx="0"/>
            <a:effectRef idx="0"/>
            <a:fontRef idx="minor"/>
          </p:style>
        </p:sp>
        <p:sp>
          <p:nvSpPr>
            <p:cNvPr id="744" name="Freeform 144"/>
            <p:cNvSpPr/>
            <p:nvPr/>
          </p:nvSpPr>
          <p:spPr>
            <a:xfrm>
              <a:off x="6036480" y="6296760"/>
              <a:ext cx="14076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745" name="Freeform 145"/>
            <p:cNvSpPr/>
            <p:nvPr/>
          </p:nvSpPr>
          <p:spPr>
            <a:xfrm>
              <a:off x="6245640" y="6302520"/>
              <a:ext cx="12060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746" name="Freeform 8"/>
            <p:cNvSpPr/>
            <p:nvPr/>
          </p:nvSpPr>
          <p:spPr>
            <a:xfrm>
              <a:off x="6699240" y="6260400"/>
              <a:ext cx="13032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747" name="Freeform 8"/>
            <p:cNvSpPr/>
            <p:nvPr/>
          </p:nvSpPr>
          <p:spPr>
            <a:xfrm>
              <a:off x="75600" y="5822640"/>
              <a:ext cx="13032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748" name="Freeform 106"/>
            <p:cNvSpPr/>
            <p:nvPr/>
          </p:nvSpPr>
          <p:spPr>
            <a:xfrm>
              <a:off x="0" y="6037200"/>
              <a:ext cx="13392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749" name="Freeform 120"/>
            <p:cNvSpPr/>
            <p:nvPr/>
          </p:nvSpPr>
          <p:spPr>
            <a:xfrm>
              <a:off x="6111720" y="592272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750" name="Freeform 120"/>
            <p:cNvSpPr/>
            <p:nvPr/>
          </p:nvSpPr>
          <p:spPr>
            <a:xfrm>
              <a:off x="6691320" y="593172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751" name="Freeform 125"/>
            <p:cNvSpPr/>
            <p:nvPr/>
          </p:nvSpPr>
          <p:spPr>
            <a:xfrm>
              <a:off x="2518200" y="621108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752" name="Freeform 137"/>
            <p:cNvSpPr/>
            <p:nvPr/>
          </p:nvSpPr>
          <p:spPr>
            <a:xfrm>
              <a:off x="5433480" y="594360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753" name="Freeform 6"/>
            <p:cNvSpPr/>
            <p:nvPr/>
          </p:nvSpPr>
          <p:spPr>
            <a:xfrm>
              <a:off x="10638720" y="6290280"/>
              <a:ext cx="12312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754" name="Freeform 105"/>
            <p:cNvSpPr/>
            <p:nvPr/>
          </p:nvSpPr>
          <p:spPr>
            <a:xfrm>
              <a:off x="8542800" y="5976000"/>
              <a:ext cx="14004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755" name="Freeform 106"/>
            <p:cNvSpPr/>
            <p:nvPr/>
          </p:nvSpPr>
          <p:spPr>
            <a:xfrm>
              <a:off x="7200000" y="5930640"/>
              <a:ext cx="13392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756" name="Freeform 107"/>
            <p:cNvSpPr/>
            <p:nvPr/>
          </p:nvSpPr>
          <p:spPr>
            <a:xfrm>
              <a:off x="8821080" y="6007320"/>
              <a:ext cx="15336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757" name="Freeform 108"/>
            <p:cNvSpPr/>
            <p:nvPr/>
          </p:nvSpPr>
          <p:spPr>
            <a:xfrm>
              <a:off x="7810560" y="5942880"/>
              <a:ext cx="12060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758" name="Freeform 109"/>
            <p:cNvSpPr/>
            <p:nvPr/>
          </p:nvSpPr>
          <p:spPr>
            <a:xfrm>
              <a:off x="8299800" y="5975640"/>
              <a:ext cx="15336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759" name="Freeform 110"/>
            <p:cNvSpPr/>
            <p:nvPr/>
          </p:nvSpPr>
          <p:spPr>
            <a:xfrm>
              <a:off x="6922440" y="5947920"/>
              <a:ext cx="12672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760" name="Freeform 111"/>
            <p:cNvSpPr/>
            <p:nvPr/>
          </p:nvSpPr>
          <p:spPr>
            <a:xfrm>
              <a:off x="8033040" y="5958360"/>
              <a:ext cx="13032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761" name="Freeform 112"/>
            <p:cNvSpPr/>
            <p:nvPr/>
          </p:nvSpPr>
          <p:spPr>
            <a:xfrm>
              <a:off x="7520400" y="5946120"/>
              <a:ext cx="11700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762" name="Freeform 122"/>
            <p:cNvSpPr/>
            <p:nvPr/>
          </p:nvSpPr>
          <p:spPr>
            <a:xfrm>
              <a:off x="8277120" y="6260400"/>
              <a:ext cx="12672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763" name="Freeform 130"/>
            <p:cNvSpPr/>
            <p:nvPr/>
          </p:nvSpPr>
          <p:spPr>
            <a:xfrm>
              <a:off x="7020360" y="6263640"/>
              <a:ext cx="15660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764" name="Freeform 131"/>
            <p:cNvSpPr/>
            <p:nvPr/>
          </p:nvSpPr>
          <p:spPr>
            <a:xfrm>
              <a:off x="7651440" y="6247080"/>
              <a:ext cx="11700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sp>
          <p:nvSpPr>
            <p:cNvPr id="765" name="Freeform 132"/>
            <p:cNvSpPr/>
            <p:nvPr/>
          </p:nvSpPr>
          <p:spPr>
            <a:xfrm>
              <a:off x="8504280" y="6286680"/>
              <a:ext cx="126720" cy="69120"/>
            </a:xfrm>
            <a:custGeom>
              <a:avLst/>
              <a:gdLst/>
              <a:ahLst/>
              <a:rect l="l" t="t" r="r" b="b"/>
              <a:pathLst>
                <a:path w="39" h="23">
                  <a:moveTo>
                    <a:pt x="16" y="0"/>
                  </a:moveTo>
                  <a:cubicBezTo>
                    <a:pt x="39" y="8"/>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766" name="Freeform 134"/>
            <p:cNvSpPr/>
            <p:nvPr/>
          </p:nvSpPr>
          <p:spPr>
            <a:xfrm>
              <a:off x="8699760" y="6292800"/>
              <a:ext cx="123120" cy="117000"/>
            </a:xfrm>
            <a:custGeom>
              <a:avLst/>
              <a:gdLst/>
              <a:ahLst/>
              <a:rect l="l" t="t" r="r" b="b"/>
              <a:pathLst>
                <a:path w="38" h="39">
                  <a:moveTo>
                    <a:pt x="20" y="2"/>
                  </a:moveTo>
                  <a:cubicBezTo>
                    <a:pt x="34" y="0"/>
                    <a:pt x="38" y="8"/>
                    <a:pt x="38" y="19"/>
                  </a:cubicBezTo>
                  <a:cubicBezTo>
                    <a:pt x="24" y="39"/>
                    <a:pt x="0" y="13"/>
                    <a:pt x="20" y="2"/>
                  </a:cubicBezTo>
                  <a:close/>
                </a:path>
              </a:pathLst>
            </a:custGeom>
            <a:solidFill>
              <a:schemeClr val="bg2">
                <a:lumMod val="90000"/>
              </a:schemeClr>
            </a:solidFill>
            <a:ln w="0">
              <a:noFill/>
            </a:ln>
          </p:spPr>
          <p:style>
            <a:lnRef idx="0"/>
            <a:fillRef idx="0"/>
            <a:effectRef idx="0"/>
            <a:fontRef idx="minor"/>
          </p:style>
        </p:sp>
        <p:sp>
          <p:nvSpPr>
            <p:cNvPr id="767" name="Freeform 135"/>
            <p:cNvSpPr/>
            <p:nvPr/>
          </p:nvSpPr>
          <p:spPr>
            <a:xfrm>
              <a:off x="7366320" y="6265440"/>
              <a:ext cx="12744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768" name="Freeform 141"/>
            <p:cNvSpPr/>
            <p:nvPr/>
          </p:nvSpPr>
          <p:spPr>
            <a:xfrm>
              <a:off x="7831800" y="6249240"/>
              <a:ext cx="16272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769" name="Freeform 91"/>
            <p:cNvSpPr/>
            <p:nvPr/>
          </p:nvSpPr>
          <p:spPr>
            <a:xfrm>
              <a:off x="9319320" y="6006240"/>
              <a:ext cx="11772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770" name="Freeform 92"/>
            <p:cNvSpPr/>
            <p:nvPr/>
          </p:nvSpPr>
          <p:spPr>
            <a:xfrm>
              <a:off x="9064800" y="5942880"/>
              <a:ext cx="14004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771" name="Freeform 93"/>
            <p:cNvSpPr/>
            <p:nvPr/>
          </p:nvSpPr>
          <p:spPr>
            <a:xfrm>
              <a:off x="9886680" y="6013080"/>
              <a:ext cx="12672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772" name="Freeform 94"/>
            <p:cNvSpPr/>
            <p:nvPr/>
          </p:nvSpPr>
          <p:spPr>
            <a:xfrm>
              <a:off x="11865240" y="6051600"/>
              <a:ext cx="13716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773" name="Freeform 95"/>
            <p:cNvSpPr/>
            <p:nvPr/>
          </p:nvSpPr>
          <p:spPr>
            <a:xfrm>
              <a:off x="9657000" y="5995800"/>
              <a:ext cx="11700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774" name="Freeform 96"/>
            <p:cNvSpPr/>
            <p:nvPr/>
          </p:nvSpPr>
          <p:spPr>
            <a:xfrm>
              <a:off x="10173240" y="6002280"/>
              <a:ext cx="14616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775" name="Freeform 97"/>
            <p:cNvSpPr/>
            <p:nvPr/>
          </p:nvSpPr>
          <p:spPr>
            <a:xfrm>
              <a:off x="11361960" y="6004800"/>
              <a:ext cx="18936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776" name="Freeform 98"/>
            <p:cNvSpPr/>
            <p:nvPr/>
          </p:nvSpPr>
          <p:spPr>
            <a:xfrm>
              <a:off x="10845720" y="6004800"/>
              <a:ext cx="14688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777" name="Freeform 99"/>
            <p:cNvSpPr/>
            <p:nvPr/>
          </p:nvSpPr>
          <p:spPr>
            <a:xfrm>
              <a:off x="11037960" y="6004800"/>
              <a:ext cx="21852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778" name="Freeform 100"/>
            <p:cNvSpPr/>
            <p:nvPr/>
          </p:nvSpPr>
          <p:spPr>
            <a:xfrm>
              <a:off x="10492560" y="6004800"/>
              <a:ext cx="12744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779" name="Freeform 101"/>
            <p:cNvSpPr/>
            <p:nvPr/>
          </p:nvSpPr>
          <p:spPr>
            <a:xfrm>
              <a:off x="11684880" y="6011280"/>
              <a:ext cx="13716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780" name="Freeform 104"/>
            <p:cNvSpPr/>
            <p:nvPr/>
          </p:nvSpPr>
          <p:spPr>
            <a:xfrm>
              <a:off x="9085320" y="602028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781" name="Freeform 113"/>
            <p:cNvSpPr/>
            <p:nvPr/>
          </p:nvSpPr>
          <p:spPr>
            <a:xfrm>
              <a:off x="11463480" y="606600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782" name="Freeform 114"/>
            <p:cNvSpPr/>
            <p:nvPr/>
          </p:nvSpPr>
          <p:spPr>
            <a:xfrm>
              <a:off x="10235160" y="606600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783" name="Freeform 115"/>
            <p:cNvSpPr/>
            <p:nvPr/>
          </p:nvSpPr>
          <p:spPr>
            <a:xfrm>
              <a:off x="10895040" y="607176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784" name="Freeform 120"/>
            <p:cNvSpPr/>
            <p:nvPr/>
          </p:nvSpPr>
          <p:spPr>
            <a:xfrm>
              <a:off x="10447560" y="630072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785" name="Freeform 121"/>
            <p:cNvSpPr/>
            <p:nvPr/>
          </p:nvSpPr>
          <p:spPr>
            <a:xfrm>
              <a:off x="10144800" y="6323760"/>
              <a:ext cx="13284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786" name="Freeform 125"/>
            <p:cNvSpPr/>
            <p:nvPr/>
          </p:nvSpPr>
          <p:spPr>
            <a:xfrm>
              <a:off x="8935920" y="631908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787" name="Freeform 126"/>
            <p:cNvSpPr/>
            <p:nvPr/>
          </p:nvSpPr>
          <p:spPr>
            <a:xfrm>
              <a:off x="9868680" y="6330600"/>
              <a:ext cx="150480" cy="78840"/>
            </a:xfrm>
            <a:custGeom>
              <a:avLst/>
              <a:gdLst/>
              <a:ahLst/>
              <a:rect l="l" t="t" r="r" b="b"/>
              <a:pathLst>
                <a:path w="46" h="26">
                  <a:moveTo>
                    <a:pt x="23" y="0"/>
                  </a:moveTo>
                  <a:cubicBezTo>
                    <a:pt x="32" y="2"/>
                    <a:pt x="46" y="22"/>
                    <a:pt x="29" y="26"/>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788" name="Freeform 127"/>
            <p:cNvSpPr/>
            <p:nvPr/>
          </p:nvSpPr>
          <p:spPr>
            <a:xfrm>
              <a:off x="10839600" y="6330600"/>
              <a:ext cx="136440" cy="78840"/>
            </a:xfrm>
            <a:custGeom>
              <a:avLst/>
              <a:gdLst/>
              <a:ahLst/>
              <a:rect l="l" t="t" r="r" b="b"/>
              <a:pathLst>
                <a:path w="42" h="26">
                  <a:moveTo>
                    <a:pt x="28" y="0"/>
                  </a:moveTo>
                  <a:cubicBezTo>
                    <a:pt x="42" y="4"/>
                    <a:pt x="38" y="23"/>
                    <a:pt x="23" y="26"/>
                  </a:cubicBezTo>
                  <a:cubicBezTo>
                    <a:pt x="0" y="26"/>
                    <a:pt x="8" y="5"/>
                    <a:pt x="28" y="0"/>
                  </a:cubicBezTo>
                  <a:close/>
                </a:path>
              </a:pathLst>
            </a:custGeom>
            <a:solidFill>
              <a:schemeClr val="bg2">
                <a:lumMod val="90000"/>
              </a:schemeClr>
            </a:solidFill>
            <a:ln w="0">
              <a:noFill/>
            </a:ln>
          </p:spPr>
          <p:style>
            <a:lnRef idx="0"/>
            <a:fillRef idx="0"/>
            <a:effectRef idx="0"/>
            <a:fontRef idx="minor"/>
          </p:style>
        </p:sp>
        <p:sp>
          <p:nvSpPr>
            <p:cNvPr id="789" name="Freeform 128"/>
            <p:cNvSpPr/>
            <p:nvPr/>
          </p:nvSpPr>
          <p:spPr>
            <a:xfrm>
              <a:off x="9372960" y="6333840"/>
              <a:ext cx="130320" cy="78120"/>
            </a:xfrm>
            <a:custGeom>
              <a:avLst/>
              <a:gdLst/>
              <a:ahLst/>
              <a:rect l="l" t="t" r="r" b="b"/>
              <a:pathLst>
                <a:path w="40" h="26">
                  <a:moveTo>
                    <a:pt x="18" y="0"/>
                  </a:moveTo>
                  <a:cubicBezTo>
                    <a:pt x="40" y="9"/>
                    <a:pt x="28" y="26"/>
                    <a:pt x="7" y="20"/>
                  </a:cubicBezTo>
                  <a:cubicBezTo>
                    <a:pt x="0" y="8"/>
                    <a:pt x="6" y="1"/>
                    <a:pt x="18" y="0"/>
                  </a:cubicBezTo>
                  <a:close/>
                </a:path>
              </a:pathLst>
            </a:custGeom>
            <a:solidFill>
              <a:schemeClr val="bg2">
                <a:lumMod val="90000"/>
              </a:schemeClr>
            </a:solidFill>
            <a:ln w="0">
              <a:noFill/>
            </a:ln>
          </p:spPr>
          <p:style>
            <a:lnRef idx="0"/>
            <a:fillRef idx="0"/>
            <a:effectRef idx="0"/>
            <a:fontRef idx="minor"/>
          </p:style>
        </p:sp>
        <p:sp>
          <p:nvSpPr>
            <p:cNvPr id="790" name="Freeform 129"/>
            <p:cNvSpPr/>
            <p:nvPr/>
          </p:nvSpPr>
          <p:spPr>
            <a:xfrm>
              <a:off x="11312640" y="6333840"/>
              <a:ext cx="146880" cy="109080"/>
            </a:xfrm>
            <a:custGeom>
              <a:avLst/>
              <a:gdLst/>
              <a:ahLst/>
              <a:rect l="l" t="t" r="r" b="b"/>
              <a:pathLst>
                <a:path w="45" h="36">
                  <a:moveTo>
                    <a:pt x="28" y="0"/>
                  </a:moveTo>
                  <a:cubicBezTo>
                    <a:pt x="34" y="1"/>
                    <a:pt x="45" y="11"/>
                    <a:pt x="42" y="20"/>
                  </a:cubicBezTo>
                  <a:cubicBezTo>
                    <a:pt x="25" y="36"/>
                    <a:pt x="0" y="7"/>
                    <a:pt x="28" y="0"/>
                  </a:cubicBezTo>
                  <a:close/>
                </a:path>
              </a:pathLst>
            </a:custGeom>
            <a:solidFill>
              <a:schemeClr val="bg2">
                <a:lumMod val="90000"/>
              </a:schemeClr>
            </a:solidFill>
            <a:ln w="0">
              <a:noFill/>
            </a:ln>
          </p:spPr>
          <p:style>
            <a:lnRef idx="0"/>
            <a:fillRef idx="0"/>
            <a:effectRef idx="0"/>
            <a:fontRef idx="minor"/>
          </p:style>
        </p:sp>
        <p:sp>
          <p:nvSpPr>
            <p:cNvPr id="791" name="Freeform 133"/>
            <p:cNvSpPr/>
            <p:nvPr/>
          </p:nvSpPr>
          <p:spPr>
            <a:xfrm>
              <a:off x="11120040" y="6342840"/>
              <a:ext cx="13644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792" name="Freeform 136"/>
            <p:cNvSpPr/>
            <p:nvPr/>
          </p:nvSpPr>
          <p:spPr>
            <a:xfrm>
              <a:off x="8094960" y="6272640"/>
              <a:ext cx="12672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793" name="Freeform 137"/>
            <p:cNvSpPr/>
            <p:nvPr/>
          </p:nvSpPr>
          <p:spPr>
            <a:xfrm>
              <a:off x="11878200" y="635832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794" name="Freeform 138"/>
            <p:cNvSpPr/>
            <p:nvPr/>
          </p:nvSpPr>
          <p:spPr>
            <a:xfrm>
              <a:off x="11626560" y="6360840"/>
              <a:ext cx="117000" cy="78840"/>
            </a:xfrm>
            <a:custGeom>
              <a:avLst/>
              <a:gdLst/>
              <a:ahLst/>
              <a:rect l="l" t="t" r="r" b="b"/>
              <a:pathLst>
                <a:path w="36" h="26">
                  <a:moveTo>
                    <a:pt x="21" y="0"/>
                  </a:moveTo>
                  <a:cubicBezTo>
                    <a:pt x="32" y="4"/>
                    <a:pt x="36" y="23"/>
                    <a:pt x="21" y="26"/>
                  </a:cubicBezTo>
                  <a:cubicBezTo>
                    <a:pt x="1" y="24"/>
                    <a:pt x="0" y="2"/>
                    <a:pt x="21" y="0"/>
                  </a:cubicBezTo>
                  <a:close/>
                </a:path>
              </a:pathLst>
            </a:custGeom>
            <a:solidFill>
              <a:schemeClr val="bg2">
                <a:lumMod val="90000"/>
              </a:schemeClr>
            </a:solidFill>
            <a:ln w="0">
              <a:noFill/>
            </a:ln>
          </p:spPr>
          <p:style>
            <a:lnRef idx="0"/>
            <a:fillRef idx="0"/>
            <a:effectRef idx="0"/>
            <a:fontRef idx="minor"/>
          </p:style>
        </p:sp>
        <p:sp>
          <p:nvSpPr>
            <p:cNvPr id="795" name="Freeform 140"/>
            <p:cNvSpPr/>
            <p:nvPr/>
          </p:nvSpPr>
          <p:spPr>
            <a:xfrm>
              <a:off x="9614520" y="6370560"/>
              <a:ext cx="136440" cy="95760"/>
            </a:xfrm>
            <a:custGeom>
              <a:avLst/>
              <a:gdLst/>
              <a:ahLst/>
              <a:rect l="l" t="t" r="r" b="b"/>
              <a:pathLst>
                <a:path w="42" h="32">
                  <a:moveTo>
                    <a:pt x="25" y="0"/>
                  </a:moveTo>
                  <a:cubicBezTo>
                    <a:pt x="42" y="13"/>
                    <a:pt x="15" y="32"/>
                    <a:pt x="4" y="18"/>
                  </a:cubicBezTo>
                  <a:cubicBezTo>
                    <a:pt x="0" y="5"/>
                    <a:pt x="16" y="0"/>
                    <a:pt x="25" y="0"/>
                  </a:cubicBezTo>
                  <a:close/>
                </a:path>
              </a:pathLst>
            </a:custGeom>
            <a:solidFill>
              <a:schemeClr val="bg2">
                <a:lumMod val="90000"/>
              </a:schemeClr>
            </a:solidFill>
            <a:ln w="0">
              <a:noFill/>
            </a:ln>
          </p:spPr>
          <p:style>
            <a:lnRef idx="0"/>
            <a:fillRef idx="0"/>
            <a:effectRef idx="0"/>
            <a:fontRef idx="minor"/>
          </p:style>
        </p:sp>
        <p:sp>
          <p:nvSpPr>
            <p:cNvPr id="796" name="Freeform 142"/>
            <p:cNvSpPr/>
            <p:nvPr/>
          </p:nvSpPr>
          <p:spPr>
            <a:xfrm>
              <a:off x="11377800" y="6397560"/>
              <a:ext cx="3240" cy="5400"/>
            </a:xfrm>
            <a:custGeom>
              <a:avLst/>
              <a:gdLst/>
              <a:ahLst/>
              <a:rect l="l" t="t" r="r" b="b"/>
              <a:pathLst>
                <a:path w="1" h="2">
                  <a:moveTo>
                    <a:pt x="0" y="0"/>
                  </a:moveTo>
                  <a:cubicBezTo>
                    <a:pt x="1" y="1"/>
                    <a:pt x="1"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797" name="Freeform 125"/>
            <p:cNvSpPr/>
            <p:nvPr/>
          </p:nvSpPr>
          <p:spPr>
            <a:xfrm>
              <a:off x="9149760" y="631188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798" name="Freeform 137"/>
            <p:cNvSpPr/>
            <p:nvPr/>
          </p:nvSpPr>
          <p:spPr>
            <a:xfrm>
              <a:off x="12065040" y="604440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grpSp>
      <p:graphicFrame>
        <p:nvGraphicFramePr>
          <p:cNvPr id="1" name="Diagram1"/>
          <p:cNvGraphicFramePr/>
          <p:nvPr>
            <p:extLst>
              <p:ext uri="{D42A27DB-BD31-4B8C-83A1-F6EECF244321}">
                <p14:modId xmlns:p14="http://schemas.microsoft.com/office/powerpoint/2010/main" val="2995492229"/>
              </p:ext>
            </p:extLst>
          </p:nvPr>
        </p:nvGraphicFramePr>
        <p:xfrm>
          <a:off x="5074560" y="876240"/>
          <a:ext cx="6525360" cy="45313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99" name="Group 122"/>
          <p:cNvGrpSpPr/>
          <p:nvPr/>
        </p:nvGrpSpPr>
        <p:grpSpPr>
          <a:xfrm>
            <a:off x="11096640" y="13320"/>
            <a:ext cx="493920" cy="6814440"/>
            <a:chOff x="11096640" y="13320"/>
            <a:chExt cx="493920" cy="6814440"/>
          </a:xfrm>
        </p:grpSpPr>
        <p:sp>
          <p:nvSpPr>
            <p:cNvPr id="800" name="Freeform 8"/>
            <p:cNvSpPr/>
            <p:nvPr/>
          </p:nvSpPr>
          <p:spPr>
            <a:xfrm rot="5400000">
              <a:off x="11108160" y="67183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2"/>
            <a:fillRef idx="0"/>
            <a:effectRef idx="0"/>
            <a:fontRef idx="minor"/>
          </p:style>
        </p:sp>
        <p:sp>
          <p:nvSpPr>
            <p:cNvPr id="801" name="Freeform 10"/>
            <p:cNvSpPr/>
            <p:nvPr/>
          </p:nvSpPr>
          <p:spPr>
            <a:xfrm rot="5400000">
              <a:off x="11475360" y="7776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lumMod val="90000"/>
              </a:schemeClr>
            </a:solidFill>
            <a:ln w="0">
              <a:noFill/>
            </a:ln>
          </p:spPr>
          <p:style>
            <a:lnRef idx="0"/>
            <a:fillRef idx="0"/>
            <a:effectRef idx="0"/>
            <a:fontRef idx="minor"/>
          </p:style>
        </p:sp>
        <p:sp>
          <p:nvSpPr>
            <p:cNvPr id="802" name="Freeform 15"/>
            <p:cNvSpPr/>
            <p:nvPr/>
          </p:nvSpPr>
          <p:spPr>
            <a:xfrm rot="5400000">
              <a:off x="11479320" y="5918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803" name="Freeform 18"/>
            <p:cNvSpPr/>
            <p:nvPr/>
          </p:nvSpPr>
          <p:spPr>
            <a:xfrm rot="5400000">
              <a:off x="11482560" y="33516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804" name="Freeform 19"/>
            <p:cNvSpPr/>
            <p:nvPr/>
          </p:nvSpPr>
          <p:spPr>
            <a:xfrm rot="5400000">
              <a:off x="11408040" y="202176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805" name="Freeform 20"/>
            <p:cNvSpPr/>
            <p:nvPr/>
          </p:nvSpPr>
          <p:spPr>
            <a:xfrm rot="5400000">
              <a:off x="11414880" y="227232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806" name="Freeform 22"/>
            <p:cNvSpPr/>
            <p:nvPr/>
          </p:nvSpPr>
          <p:spPr>
            <a:xfrm rot="5400000">
              <a:off x="11426400" y="104904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lumMod val="90000"/>
              </a:schemeClr>
            </a:solidFill>
            <a:ln w="0">
              <a:noFill/>
            </a:ln>
          </p:spPr>
          <p:style>
            <a:lnRef idx="0"/>
            <a:fillRef idx="0"/>
            <a:effectRef idx="0"/>
            <a:fontRef idx="minor"/>
          </p:style>
        </p:sp>
        <p:sp>
          <p:nvSpPr>
            <p:cNvPr id="807" name="Freeform 23"/>
            <p:cNvSpPr/>
            <p:nvPr/>
          </p:nvSpPr>
          <p:spPr>
            <a:xfrm rot="5400000">
              <a:off x="11440080" y="83664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chemeClr val="bg2">
                <a:lumMod val="90000"/>
              </a:schemeClr>
            </a:solidFill>
            <a:ln w="0">
              <a:noFill/>
            </a:ln>
          </p:spPr>
          <p:style>
            <a:lnRef idx="0"/>
            <a:fillRef idx="0"/>
            <a:effectRef idx="0"/>
            <a:fontRef idx="minor"/>
          </p:style>
        </p:sp>
        <p:sp>
          <p:nvSpPr>
            <p:cNvPr id="808" name="Freeform 26"/>
            <p:cNvSpPr/>
            <p:nvPr/>
          </p:nvSpPr>
          <p:spPr>
            <a:xfrm rot="5400000">
              <a:off x="11427840" y="132048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809" name="Freeform 27"/>
            <p:cNvSpPr/>
            <p:nvPr/>
          </p:nvSpPr>
          <p:spPr>
            <a:xfrm rot="5400000">
              <a:off x="11407680" y="177804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lumMod val="90000"/>
              </a:schemeClr>
            </a:solidFill>
            <a:ln w="0">
              <a:noFill/>
            </a:ln>
          </p:spPr>
          <p:style>
            <a:lnRef idx="0"/>
            <a:fillRef idx="0"/>
            <a:effectRef idx="0"/>
            <a:fontRef idx="minor"/>
          </p:style>
        </p:sp>
        <p:sp>
          <p:nvSpPr>
            <p:cNvPr id="810" name="Freeform 28"/>
            <p:cNvSpPr/>
            <p:nvPr/>
          </p:nvSpPr>
          <p:spPr>
            <a:xfrm rot="5400000">
              <a:off x="11405160" y="153504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811" name="Freeform 30"/>
            <p:cNvSpPr/>
            <p:nvPr/>
          </p:nvSpPr>
          <p:spPr>
            <a:xfrm rot="5400000">
              <a:off x="11480400" y="107820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lumMod val="90000"/>
              </a:schemeClr>
            </a:solidFill>
            <a:ln w="0">
              <a:noFill/>
            </a:ln>
          </p:spPr>
          <p:style>
            <a:lnRef idx="0"/>
            <a:fillRef idx="0"/>
            <a:effectRef idx="0"/>
            <a:fontRef idx="minor"/>
          </p:style>
        </p:sp>
        <p:sp>
          <p:nvSpPr>
            <p:cNvPr id="812" name="Freeform 43"/>
            <p:cNvSpPr/>
            <p:nvPr/>
          </p:nvSpPr>
          <p:spPr>
            <a:xfrm rot="5400000">
              <a:off x="11194200" y="86040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lumMod val="90000"/>
              </a:schemeClr>
            </a:solidFill>
            <a:ln w="0">
              <a:noFill/>
            </a:ln>
          </p:spPr>
          <p:style>
            <a:lnRef idx="0"/>
            <a:fillRef idx="0"/>
            <a:effectRef idx="0"/>
            <a:fontRef idx="minor"/>
          </p:style>
        </p:sp>
        <p:sp>
          <p:nvSpPr>
            <p:cNvPr id="813" name="Freeform 51"/>
            <p:cNvSpPr/>
            <p:nvPr/>
          </p:nvSpPr>
          <p:spPr>
            <a:xfrm rot="5400000">
              <a:off x="11167200" y="101484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814" name="Freeform 52"/>
            <p:cNvSpPr/>
            <p:nvPr/>
          </p:nvSpPr>
          <p:spPr>
            <a:xfrm rot="5400000">
              <a:off x="11164320" y="4503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815" name="Freeform 53"/>
            <p:cNvSpPr/>
            <p:nvPr/>
          </p:nvSpPr>
          <p:spPr>
            <a:xfrm rot="5400000">
              <a:off x="11155680" y="125352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816" name="Freeform 54"/>
            <p:cNvSpPr/>
            <p:nvPr/>
          </p:nvSpPr>
          <p:spPr>
            <a:xfrm rot="5400000">
              <a:off x="11141640" y="61416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817" name="Freeform 55"/>
            <p:cNvSpPr/>
            <p:nvPr/>
          </p:nvSpPr>
          <p:spPr>
            <a:xfrm rot="5400000">
              <a:off x="11155320" y="146304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lumMod val="90000"/>
              </a:schemeClr>
            </a:solidFill>
            <a:ln w="0">
              <a:noFill/>
            </a:ln>
          </p:spPr>
          <p:style>
            <a:lnRef idx="0"/>
            <a:fillRef idx="0"/>
            <a:effectRef idx="0"/>
            <a:fontRef idx="minor"/>
          </p:style>
        </p:sp>
        <p:sp>
          <p:nvSpPr>
            <p:cNvPr id="818" name="Freeform 56"/>
            <p:cNvSpPr/>
            <p:nvPr/>
          </p:nvSpPr>
          <p:spPr>
            <a:xfrm rot="5400000">
              <a:off x="11101680" y="233496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819" name="Freeform 57"/>
            <p:cNvSpPr/>
            <p:nvPr/>
          </p:nvSpPr>
          <p:spPr>
            <a:xfrm rot="5400000">
              <a:off x="11141640" y="167292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820" name="Freeform 59"/>
            <p:cNvSpPr/>
            <p:nvPr/>
          </p:nvSpPr>
          <p:spPr>
            <a:xfrm rot="5400000">
              <a:off x="11120760" y="25524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821" name="Freeform 60"/>
            <p:cNvSpPr/>
            <p:nvPr/>
          </p:nvSpPr>
          <p:spPr>
            <a:xfrm rot="5400000">
              <a:off x="11116080" y="190260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822" name="Freeform 61"/>
            <p:cNvSpPr/>
            <p:nvPr/>
          </p:nvSpPr>
          <p:spPr>
            <a:xfrm rot="5400000">
              <a:off x="11082240" y="213696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lumMod val="90000"/>
              </a:schemeClr>
            </a:solidFill>
            <a:ln w="0">
              <a:noFill/>
            </a:ln>
          </p:spPr>
          <p:style>
            <a:lnRef idx="0"/>
            <a:fillRef idx="0"/>
            <a:effectRef idx="0"/>
            <a:fontRef idx="minor"/>
          </p:style>
        </p:sp>
        <p:sp>
          <p:nvSpPr>
            <p:cNvPr id="823" name="Freeform 5"/>
            <p:cNvSpPr/>
            <p:nvPr/>
          </p:nvSpPr>
          <p:spPr>
            <a:xfrm rot="5400000">
              <a:off x="11411280" y="2818080"/>
              <a:ext cx="120960" cy="81360"/>
            </a:xfrm>
            <a:custGeom>
              <a:avLst/>
              <a:gdLst/>
              <a:ahLst/>
              <a:rect l="l" t="t" r="r" b="b"/>
              <a:pathLst>
                <a:path w="37" h="27">
                  <a:moveTo>
                    <a:pt x="20" y="1"/>
                  </a:moveTo>
                  <a:cubicBezTo>
                    <a:pt x="31" y="1"/>
                    <a:pt x="37" y="24"/>
                    <a:pt x="22" y="27"/>
                  </a:cubicBezTo>
                  <a:cubicBezTo>
                    <a:pt x="2" y="27"/>
                    <a:pt x="0" y="0"/>
                    <a:pt x="20" y="1"/>
                  </a:cubicBezTo>
                  <a:close/>
                </a:path>
              </a:pathLst>
            </a:custGeom>
            <a:solidFill>
              <a:schemeClr val="bg2">
                <a:lumMod val="90000"/>
              </a:schemeClr>
            </a:solidFill>
            <a:ln w="0">
              <a:noFill/>
            </a:ln>
          </p:spPr>
          <p:style>
            <a:lnRef idx="0"/>
            <a:fillRef idx="0"/>
            <a:effectRef idx="0"/>
            <a:fontRef idx="minor"/>
          </p:style>
        </p:sp>
        <p:sp>
          <p:nvSpPr>
            <p:cNvPr id="824" name="Freeform 6"/>
            <p:cNvSpPr/>
            <p:nvPr/>
          </p:nvSpPr>
          <p:spPr>
            <a:xfrm rot="5400000">
              <a:off x="11391840" y="508824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825" name="Freeform 7"/>
            <p:cNvSpPr/>
            <p:nvPr/>
          </p:nvSpPr>
          <p:spPr>
            <a:xfrm rot="5400000">
              <a:off x="11371320" y="253080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826" name="Freeform 8"/>
            <p:cNvSpPr/>
            <p:nvPr/>
          </p:nvSpPr>
          <p:spPr>
            <a:xfrm rot="5400000">
              <a:off x="11401560" y="47354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827" name="Freeform 9"/>
            <p:cNvSpPr/>
            <p:nvPr/>
          </p:nvSpPr>
          <p:spPr>
            <a:xfrm rot="5400000">
              <a:off x="11409840" y="445536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chemeClr val="bg2">
                <a:lumMod val="90000"/>
              </a:schemeClr>
            </a:solidFill>
            <a:ln w="0">
              <a:noFill/>
            </a:ln>
          </p:spPr>
          <p:style>
            <a:lnRef idx="0"/>
            <a:fillRef idx="0"/>
            <a:effectRef idx="0"/>
            <a:fontRef idx="minor"/>
          </p:style>
        </p:sp>
        <p:sp>
          <p:nvSpPr>
            <p:cNvPr id="828" name="Freeform 11"/>
            <p:cNvSpPr/>
            <p:nvPr/>
          </p:nvSpPr>
          <p:spPr>
            <a:xfrm rot="5400000">
              <a:off x="11369880" y="419400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chemeClr val="bg2">
                <a:lumMod val="90000"/>
              </a:schemeClr>
            </a:solidFill>
            <a:ln w="0">
              <a:noFill/>
            </a:ln>
          </p:spPr>
          <p:style>
            <a:lnRef idx="0"/>
            <a:fillRef idx="0"/>
            <a:effectRef idx="0"/>
            <a:fontRef idx="minor"/>
          </p:style>
        </p:sp>
        <p:sp>
          <p:nvSpPr>
            <p:cNvPr id="829" name="Freeform 12"/>
            <p:cNvSpPr/>
            <p:nvPr/>
          </p:nvSpPr>
          <p:spPr>
            <a:xfrm rot="5400000">
              <a:off x="11381760" y="369144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chemeClr val="bg2">
                <a:lumMod val="90000"/>
              </a:schemeClr>
            </a:solidFill>
            <a:ln w="0">
              <a:noFill/>
            </a:ln>
          </p:spPr>
          <p:style>
            <a:lnRef idx="0"/>
            <a:fillRef idx="0"/>
            <a:effectRef idx="0"/>
            <a:fontRef idx="minor"/>
          </p:style>
        </p:sp>
        <p:sp>
          <p:nvSpPr>
            <p:cNvPr id="830" name="Freeform 13"/>
            <p:cNvSpPr/>
            <p:nvPr/>
          </p:nvSpPr>
          <p:spPr>
            <a:xfrm rot="5400000">
              <a:off x="11418120" y="3075120"/>
              <a:ext cx="124560" cy="69120"/>
            </a:xfrm>
            <a:custGeom>
              <a:avLst/>
              <a:gdLst/>
              <a:ahLst/>
              <a:rect l="l" t="t" r="r" b="b"/>
              <a:pathLst>
                <a:path w="38" h="23">
                  <a:moveTo>
                    <a:pt x="26" y="0"/>
                  </a:moveTo>
                  <a:cubicBezTo>
                    <a:pt x="38" y="0"/>
                    <a:pt x="37" y="20"/>
                    <a:pt x="25" y="23"/>
                  </a:cubicBezTo>
                  <a:cubicBezTo>
                    <a:pt x="0" y="23"/>
                    <a:pt x="5" y="1"/>
                    <a:pt x="26" y="0"/>
                  </a:cubicBezTo>
                  <a:close/>
                </a:path>
              </a:pathLst>
            </a:custGeom>
            <a:solidFill>
              <a:schemeClr val="bg2">
                <a:lumMod val="90000"/>
              </a:schemeClr>
            </a:solidFill>
            <a:ln w="0">
              <a:noFill/>
            </a:ln>
          </p:spPr>
          <p:style>
            <a:lnRef idx="0"/>
            <a:fillRef idx="0"/>
            <a:effectRef idx="0"/>
            <a:fontRef idx="minor"/>
          </p:style>
        </p:sp>
        <p:sp>
          <p:nvSpPr>
            <p:cNvPr id="831" name="Freeform 14"/>
            <p:cNvSpPr/>
            <p:nvPr/>
          </p:nvSpPr>
          <p:spPr>
            <a:xfrm rot="5400000">
              <a:off x="11377080" y="3335400"/>
              <a:ext cx="134280" cy="84600"/>
            </a:xfrm>
            <a:custGeom>
              <a:avLst/>
              <a:gdLst/>
              <a:ahLst/>
              <a:rect l="l" t="t" r="r" b="b"/>
              <a:pathLst>
                <a:path w="41" h="28">
                  <a:moveTo>
                    <a:pt x="26" y="1"/>
                  </a:moveTo>
                  <a:cubicBezTo>
                    <a:pt x="34" y="0"/>
                    <a:pt x="41" y="12"/>
                    <a:pt x="39" y="20"/>
                  </a:cubicBezTo>
                  <a:cubicBezTo>
                    <a:pt x="17" y="28"/>
                    <a:pt x="0" y="12"/>
                    <a:pt x="26" y="1"/>
                  </a:cubicBezTo>
                  <a:close/>
                </a:path>
              </a:pathLst>
            </a:custGeom>
            <a:solidFill>
              <a:schemeClr val="bg2">
                <a:lumMod val="90000"/>
              </a:schemeClr>
            </a:solidFill>
            <a:ln w="0">
              <a:noFill/>
            </a:ln>
          </p:spPr>
          <p:style>
            <a:lnRef idx="0"/>
            <a:fillRef idx="0"/>
            <a:effectRef idx="0"/>
            <a:fontRef idx="minor"/>
          </p:style>
        </p:sp>
        <p:sp>
          <p:nvSpPr>
            <p:cNvPr id="832" name="Freeform 16"/>
            <p:cNvSpPr/>
            <p:nvPr/>
          </p:nvSpPr>
          <p:spPr>
            <a:xfrm rot="5400000">
              <a:off x="11360520" y="393444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chemeClr val="bg2">
                <a:lumMod val="90000"/>
              </a:schemeClr>
            </a:solidFill>
            <a:ln w="0">
              <a:noFill/>
            </a:ln>
          </p:spPr>
          <p:style>
            <a:lnRef idx="0"/>
            <a:fillRef idx="0"/>
            <a:effectRef idx="0"/>
            <a:fontRef idx="minor"/>
          </p:style>
        </p:sp>
        <p:sp>
          <p:nvSpPr>
            <p:cNvPr id="833" name="Freeform 17"/>
            <p:cNvSpPr/>
            <p:nvPr/>
          </p:nvSpPr>
          <p:spPr>
            <a:xfrm rot="5400000">
              <a:off x="11395800" y="534744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chemeClr val="bg2">
                <a:lumMod val="90000"/>
              </a:schemeClr>
            </a:solidFill>
            <a:ln w="0">
              <a:noFill/>
            </a:ln>
          </p:spPr>
          <p:style>
            <a:lnRef idx="0"/>
            <a:fillRef idx="0"/>
            <a:effectRef idx="0"/>
            <a:fontRef idx="minor"/>
          </p:style>
        </p:sp>
        <p:sp>
          <p:nvSpPr>
            <p:cNvPr id="834" name="Freeform 21"/>
            <p:cNvSpPr/>
            <p:nvPr/>
          </p:nvSpPr>
          <p:spPr>
            <a:xfrm rot="5400000">
              <a:off x="11343600" y="565812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chemeClr val="bg2">
                <a:lumMod val="90000"/>
              </a:schemeClr>
            </a:solidFill>
            <a:ln w="0">
              <a:noFill/>
            </a:ln>
          </p:spPr>
          <p:style>
            <a:lnRef idx="0"/>
            <a:fillRef idx="0"/>
            <a:effectRef idx="0"/>
            <a:fontRef idx="minor"/>
          </p:style>
        </p:sp>
        <p:sp>
          <p:nvSpPr>
            <p:cNvPr id="835" name="Freeform 25"/>
            <p:cNvSpPr/>
            <p:nvPr/>
          </p:nvSpPr>
          <p:spPr>
            <a:xfrm rot="5400000">
              <a:off x="11324160" y="642348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836" name="Freeform 29"/>
            <p:cNvSpPr/>
            <p:nvPr/>
          </p:nvSpPr>
          <p:spPr>
            <a:xfrm rot="5400000">
              <a:off x="11324520" y="589716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837" name="Freeform 31"/>
            <p:cNvSpPr/>
            <p:nvPr/>
          </p:nvSpPr>
          <p:spPr>
            <a:xfrm rot="5400000">
              <a:off x="11356560" y="618300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838" name="Freeform 32"/>
            <p:cNvSpPr/>
            <p:nvPr/>
          </p:nvSpPr>
          <p:spPr>
            <a:xfrm rot="5400000">
              <a:off x="11104560" y="329616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2">
                <a:lumMod val="90000"/>
              </a:schemeClr>
            </a:solidFill>
            <a:ln w="0">
              <a:noFill/>
            </a:ln>
          </p:spPr>
          <p:style>
            <a:lnRef idx="0"/>
            <a:fillRef idx="0"/>
            <a:effectRef idx="0"/>
            <a:fontRef idx="minor"/>
          </p:style>
        </p:sp>
        <p:sp>
          <p:nvSpPr>
            <p:cNvPr id="839" name="Freeform 33"/>
            <p:cNvSpPr/>
            <p:nvPr/>
          </p:nvSpPr>
          <p:spPr>
            <a:xfrm rot="5400000">
              <a:off x="11134440" y="438732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840" name="Freeform 34"/>
            <p:cNvSpPr/>
            <p:nvPr/>
          </p:nvSpPr>
          <p:spPr>
            <a:xfrm rot="5400000">
              <a:off x="11138400" y="538452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lumMod val="90000"/>
              </a:schemeClr>
            </a:solidFill>
            <a:ln w="0">
              <a:noFill/>
            </a:ln>
          </p:spPr>
          <p:style>
            <a:lnRef idx="0"/>
            <a:fillRef idx="0"/>
            <a:effectRef idx="0"/>
            <a:fontRef idx="minor"/>
          </p:style>
        </p:sp>
        <p:sp>
          <p:nvSpPr>
            <p:cNvPr id="841" name="Freeform 35"/>
            <p:cNvSpPr/>
            <p:nvPr/>
          </p:nvSpPr>
          <p:spPr>
            <a:xfrm rot="5400000">
              <a:off x="11134080" y="459576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842" name="Freeform 36"/>
            <p:cNvSpPr/>
            <p:nvPr/>
          </p:nvSpPr>
          <p:spPr>
            <a:xfrm rot="5400000">
              <a:off x="11106000" y="604656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843" name="Freeform 37"/>
            <p:cNvSpPr/>
            <p:nvPr/>
          </p:nvSpPr>
          <p:spPr>
            <a:xfrm rot="5400000">
              <a:off x="11117880" y="306036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844" name="Freeform 38"/>
            <p:cNvSpPr/>
            <p:nvPr/>
          </p:nvSpPr>
          <p:spPr>
            <a:xfrm rot="5400000">
              <a:off x="11125440" y="489996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lumMod val="90000"/>
              </a:schemeClr>
            </a:solidFill>
            <a:ln w="0">
              <a:noFill/>
            </a:ln>
          </p:spPr>
          <p:style>
            <a:lnRef idx="0"/>
            <a:fillRef idx="0"/>
            <a:effectRef idx="0"/>
            <a:fontRef idx="minor"/>
          </p:style>
        </p:sp>
        <p:sp>
          <p:nvSpPr>
            <p:cNvPr id="845" name="Freeform 39"/>
            <p:cNvSpPr/>
            <p:nvPr/>
          </p:nvSpPr>
          <p:spPr>
            <a:xfrm rot="5400000">
              <a:off x="11117520" y="514116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lumMod val="90000"/>
              </a:schemeClr>
            </a:solidFill>
            <a:ln w="0">
              <a:noFill/>
            </a:ln>
          </p:spPr>
          <p:style>
            <a:lnRef idx="0"/>
            <a:fillRef idx="0"/>
            <a:effectRef idx="0"/>
            <a:fontRef idx="minor"/>
          </p:style>
        </p:sp>
        <p:sp>
          <p:nvSpPr>
            <p:cNvPr id="846" name="Freeform 40"/>
            <p:cNvSpPr/>
            <p:nvPr/>
          </p:nvSpPr>
          <p:spPr>
            <a:xfrm rot="5400000">
              <a:off x="11112480" y="259776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847" name="Freeform 41"/>
            <p:cNvSpPr/>
            <p:nvPr/>
          </p:nvSpPr>
          <p:spPr>
            <a:xfrm rot="5400000">
              <a:off x="11106000" y="627840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848" name="Freeform 42"/>
            <p:cNvSpPr/>
            <p:nvPr/>
          </p:nvSpPr>
          <p:spPr>
            <a:xfrm rot="5400000">
              <a:off x="11094120" y="559656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lumMod val="90000"/>
              </a:schemeClr>
            </a:solidFill>
            <a:ln w="0">
              <a:noFill/>
            </a:ln>
          </p:spPr>
          <p:style>
            <a:lnRef idx="0"/>
            <a:fillRef idx="0"/>
            <a:effectRef idx="0"/>
            <a:fontRef idx="minor"/>
          </p:style>
        </p:sp>
        <p:sp>
          <p:nvSpPr>
            <p:cNvPr id="849" name="Freeform 44"/>
            <p:cNvSpPr/>
            <p:nvPr/>
          </p:nvSpPr>
          <p:spPr>
            <a:xfrm rot="5400000">
              <a:off x="11098080" y="408060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850" name="Freeform 45"/>
            <p:cNvSpPr/>
            <p:nvPr/>
          </p:nvSpPr>
          <p:spPr>
            <a:xfrm rot="5400000">
              <a:off x="11075760" y="583632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sp>
          <p:nvSpPr>
            <p:cNvPr id="851" name="Freeform 46"/>
            <p:cNvSpPr/>
            <p:nvPr/>
          </p:nvSpPr>
          <p:spPr>
            <a:xfrm rot="5400000">
              <a:off x="11125080" y="283068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852" name="Freeform 47"/>
            <p:cNvSpPr/>
            <p:nvPr/>
          </p:nvSpPr>
          <p:spPr>
            <a:xfrm rot="5400000">
              <a:off x="11082960" y="384948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lumMod val="90000"/>
              </a:schemeClr>
            </a:solidFill>
            <a:ln w="0">
              <a:noFill/>
            </a:ln>
          </p:spPr>
          <p:style>
            <a:lnRef idx="0"/>
            <a:fillRef idx="0"/>
            <a:effectRef idx="0"/>
            <a:fontRef idx="minor"/>
          </p:style>
        </p:sp>
        <p:sp>
          <p:nvSpPr>
            <p:cNvPr id="853" name="Freeform 48"/>
            <p:cNvSpPr/>
            <p:nvPr/>
          </p:nvSpPr>
          <p:spPr>
            <a:xfrm rot="5400000">
              <a:off x="11078280" y="361620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854" name="Freeform 49"/>
            <p:cNvSpPr/>
            <p:nvPr/>
          </p:nvSpPr>
          <p:spPr>
            <a:xfrm rot="5400000">
              <a:off x="11076840" y="650772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855" name="Freeform 8"/>
            <p:cNvSpPr/>
            <p:nvPr/>
          </p:nvSpPr>
          <p:spPr>
            <a:xfrm rot="5400000">
              <a:off x="11142000" y="345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856" name="Freeform 106"/>
            <p:cNvSpPr/>
            <p:nvPr/>
          </p:nvSpPr>
          <p:spPr>
            <a:xfrm rot="5400000">
              <a:off x="11301480" y="663948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grpSp>
      <p:sp>
        <p:nvSpPr>
          <p:cNvPr id="857" name="Rectangle 18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858" name="Group 183"/>
          <p:cNvGrpSpPr/>
          <p:nvPr/>
        </p:nvGrpSpPr>
        <p:grpSpPr>
          <a:xfrm>
            <a:off x="10969560" y="41400"/>
            <a:ext cx="952560" cy="6797520"/>
            <a:chOff x="10969560" y="41400"/>
            <a:chExt cx="952560" cy="6797520"/>
          </a:xfrm>
        </p:grpSpPr>
        <p:sp>
          <p:nvSpPr>
            <p:cNvPr id="859" name="Freeform 6"/>
            <p:cNvSpPr/>
            <p:nvPr/>
          </p:nvSpPr>
          <p:spPr>
            <a:xfrm rot="16200000">
              <a:off x="11507760" y="45720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860" name="Freeform 8"/>
            <p:cNvSpPr/>
            <p:nvPr/>
          </p:nvSpPr>
          <p:spPr>
            <a:xfrm rot="16200000">
              <a:off x="11228760" y="66708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861" name="Freeform 22"/>
            <p:cNvSpPr/>
            <p:nvPr/>
          </p:nvSpPr>
          <p:spPr>
            <a:xfrm rot="16200000">
              <a:off x="11464200" y="18288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lumMod val="90000"/>
              </a:schemeClr>
            </a:solidFill>
            <a:ln w="0">
              <a:noFill/>
            </a:ln>
          </p:spPr>
          <p:style>
            <a:lnRef idx="0"/>
            <a:fillRef idx="0"/>
            <a:effectRef idx="0"/>
            <a:fontRef idx="minor"/>
          </p:style>
        </p:sp>
        <p:sp>
          <p:nvSpPr>
            <p:cNvPr id="862" name="Freeform 27"/>
            <p:cNvSpPr/>
            <p:nvPr/>
          </p:nvSpPr>
          <p:spPr>
            <a:xfrm rot="16200000">
              <a:off x="11792520" y="36504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lumMod val="90000"/>
              </a:schemeClr>
            </a:solidFill>
            <a:ln w="0">
              <a:noFill/>
            </a:ln>
          </p:spPr>
          <p:style>
            <a:lnRef idx="0"/>
            <a:fillRef idx="0"/>
            <a:effectRef idx="0"/>
            <a:fontRef idx="minor"/>
          </p:style>
        </p:sp>
        <p:sp>
          <p:nvSpPr>
            <p:cNvPr id="863" name="Freeform 30"/>
            <p:cNvSpPr/>
            <p:nvPr/>
          </p:nvSpPr>
          <p:spPr>
            <a:xfrm rot="16200000">
              <a:off x="10967400" y="639216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lumMod val="90000"/>
              </a:schemeClr>
            </a:solidFill>
            <a:ln w="0">
              <a:noFill/>
            </a:ln>
          </p:spPr>
          <p:style>
            <a:lnRef idx="0"/>
            <a:fillRef idx="0"/>
            <a:effectRef idx="0"/>
            <a:fontRef idx="minor"/>
          </p:style>
        </p:sp>
        <p:sp>
          <p:nvSpPr>
            <p:cNvPr id="864" name="Freeform 43"/>
            <p:cNvSpPr/>
            <p:nvPr/>
          </p:nvSpPr>
          <p:spPr>
            <a:xfrm rot="16200000">
              <a:off x="11185200" y="672984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lumMod val="90000"/>
              </a:schemeClr>
            </a:solidFill>
            <a:ln w="0">
              <a:noFill/>
            </a:ln>
          </p:spPr>
          <p:style>
            <a:lnRef idx="0"/>
            <a:fillRef idx="0"/>
            <a:effectRef idx="0"/>
            <a:fontRef idx="minor"/>
          </p:style>
        </p:sp>
        <p:sp>
          <p:nvSpPr>
            <p:cNvPr id="865" name="Freeform 51"/>
            <p:cNvSpPr/>
            <p:nvPr/>
          </p:nvSpPr>
          <p:spPr>
            <a:xfrm rot="16200000">
              <a:off x="11203920" y="648252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866" name="Freeform 53"/>
            <p:cNvSpPr/>
            <p:nvPr/>
          </p:nvSpPr>
          <p:spPr>
            <a:xfrm rot="16200000">
              <a:off x="11174760" y="621792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867" name="Freeform 55"/>
            <p:cNvSpPr/>
            <p:nvPr/>
          </p:nvSpPr>
          <p:spPr>
            <a:xfrm rot="16200000">
              <a:off x="11171160" y="601776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lumMod val="90000"/>
              </a:schemeClr>
            </a:solidFill>
            <a:ln w="0">
              <a:noFill/>
            </a:ln>
          </p:spPr>
          <p:style>
            <a:lnRef idx="0"/>
            <a:fillRef idx="0"/>
            <a:effectRef idx="0"/>
            <a:fontRef idx="minor"/>
          </p:style>
        </p:sp>
        <p:sp>
          <p:nvSpPr>
            <p:cNvPr id="868" name="Freeform 56"/>
            <p:cNvSpPr/>
            <p:nvPr/>
          </p:nvSpPr>
          <p:spPr>
            <a:xfrm rot="16200000">
              <a:off x="11212920" y="511812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869" name="Freeform 57"/>
            <p:cNvSpPr/>
            <p:nvPr/>
          </p:nvSpPr>
          <p:spPr>
            <a:xfrm rot="16200000">
              <a:off x="11175480" y="578376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870" name="Freeform 60"/>
            <p:cNvSpPr/>
            <p:nvPr/>
          </p:nvSpPr>
          <p:spPr>
            <a:xfrm rot="16200000">
              <a:off x="11210400" y="557820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871" name="Freeform 61"/>
            <p:cNvSpPr/>
            <p:nvPr/>
          </p:nvSpPr>
          <p:spPr>
            <a:xfrm rot="16200000">
              <a:off x="11237760" y="531360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lumMod val="90000"/>
              </a:schemeClr>
            </a:solidFill>
            <a:ln w="0">
              <a:noFill/>
            </a:ln>
          </p:spPr>
          <p:style>
            <a:lnRef idx="0"/>
            <a:fillRef idx="0"/>
            <a:effectRef idx="0"/>
            <a:fontRef idx="minor"/>
          </p:style>
        </p:sp>
        <p:sp>
          <p:nvSpPr>
            <p:cNvPr id="872" name="Freeform 79"/>
            <p:cNvSpPr/>
            <p:nvPr/>
          </p:nvSpPr>
          <p:spPr>
            <a:xfrm rot="16200000">
              <a:off x="11703960" y="666072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2">
                <a:lumMod val="90000"/>
              </a:schemeClr>
            </a:solidFill>
            <a:ln w="0">
              <a:noFill/>
            </a:ln>
          </p:spPr>
          <p:style>
            <a:lnRef idx="0"/>
            <a:fillRef idx="0"/>
            <a:effectRef idx="0"/>
            <a:fontRef idx="minor"/>
          </p:style>
        </p:sp>
        <p:sp>
          <p:nvSpPr>
            <p:cNvPr id="873" name="Freeform 80"/>
            <p:cNvSpPr/>
            <p:nvPr/>
          </p:nvSpPr>
          <p:spPr>
            <a:xfrm rot="16200000">
              <a:off x="11434320" y="6368040"/>
              <a:ext cx="124560" cy="65880"/>
            </a:xfrm>
            <a:custGeom>
              <a:avLst/>
              <a:gdLst/>
              <a:ahLst/>
              <a:rect l="l" t="t" r="r" b="b"/>
              <a:pathLst>
                <a:path w="38" h="22">
                  <a:moveTo>
                    <a:pt x="21" y="0"/>
                  </a:moveTo>
                  <a:cubicBezTo>
                    <a:pt x="37" y="2"/>
                    <a:pt x="38" y="20"/>
                    <a:pt x="21" y="22"/>
                  </a:cubicBezTo>
                  <a:cubicBezTo>
                    <a:pt x="9" y="16"/>
                    <a:pt x="0" y="6"/>
                    <a:pt x="21" y="0"/>
                  </a:cubicBezTo>
                  <a:close/>
                </a:path>
              </a:pathLst>
            </a:custGeom>
            <a:solidFill>
              <a:schemeClr val="bg2">
                <a:lumMod val="90000"/>
              </a:schemeClr>
            </a:solidFill>
            <a:ln w="0">
              <a:noFill/>
            </a:ln>
          </p:spPr>
          <p:style>
            <a:lnRef idx="0"/>
            <a:fillRef idx="0"/>
            <a:effectRef idx="0"/>
            <a:fontRef idx="minor"/>
          </p:style>
        </p:sp>
        <p:sp>
          <p:nvSpPr>
            <p:cNvPr id="874" name="Freeform 81"/>
            <p:cNvSpPr/>
            <p:nvPr/>
          </p:nvSpPr>
          <p:spPr>
            <a:xfrm rot="16200000">
              <a:off x="11424960" y="5257080"/>
              <a:ext cx="140400" cy="90360"/>
            </a:xfrm>
            <a:custGeom>
              <a:avLst/>
              <a:gdLst/>
              <a:ahLst/>
              <a:rect l="l" t="t" r="r" b="b"/>
              <a:pathLst>
                <a:path w="43" h="30">
                  <a:moveTo>
                    <a:pt x="27" y="3"/>
                  </a:moveTo>
                  <a:cubicBezTo>
                    <a:pt x="35" y="0"/>
                    <a:pt x="43" y="16"/>
                    <a:pt x="40" y="22"/>
                  </a:cubicBezTo>
                  <a:cubicBezTo>
                    <a:pt x="21" y="30"/>
                    <a:pt x="0" y="15"/>
                    <a:pt x="27" y="3"/>
                  </a:cubicBezTo>
                  <a:close/>
                </a:path>
              </a:pathLst>
            </a:custGeom>
            <a:solidFill>
              <a:schemeClr val="bg2">
                <a:lumMod val="90000"/>
              </a:schemeClr>
            </a:solidFill>
            <a:ln w="0">
              <a:noFill/>
            </a:ln>
          </p:spPr>
          <p:style>
            <a:lnRef idx="0"/>
            <a:fillRef idx="0"/>
            <a:effectRef idx="0"/>
            <a:fontRef idx="minor"/>
          </p:style>
        </p:sp>
        <p:sp>
          <p:nvSpPr>
            <p:cNvPr id="875" name="Freeform 82"/>
            <p:cNvSpPr/>
            <p:nvPr/>
          </p:nvSpPr>
          <p:spPr>
            <a:xfrm rot="16200000">
              <a:off x="11429640" y="5500800"/>
              <a:ext cx="128160" cy="69120"/>
            </a:xfrm>
            <a:custGeom>
              <a:avLst/>
              <a:gdLst/>
              <a:ahLst/>
              <a:rect l="l" t="t" r="r" b="b"/>
              <a:pathLst>
                <a:path w="39" h="23">
                  <a:moveTo>
                    <a:pt x="16" y="0"/>
                  </a:moveTo>
                  <a:cubicBezTo>
                    <a:pt x="39"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876" name="Freeform 83"/>
            <p:cNvSpPr/>
            <p:nvPr/>
          </p:nvSpPr>
          <p:spPr>
            <a:xfrm rot="16200000">
              <a:off x="11454120" y="5727600"/>
              <a:ext cx="130680" cy="156960"/>
            </a:xfrm>
            <a:custGeom>
              <a:avLst/>
              <a:gdLst/>
              <a:ahLst/>
              <a:rect l="l" t="t" r="r" b="b"/>
              <a:pathLst>
                <a:path w="40" h="52">
                  <a:moveTo>
                    <a:pt x="13" y="7"/>
                  </a:moveTo>
                  <a:cubicBezTo>
                    <a:pt x="40" y="12"/>
                    <a:pt x="18" y="52"/>
                    <a:pt x="0" y="24"/>
                  </a:cubicBezTo>
                  <a:cubicBezTo>
                    <a:pt x="2" y="0"/>
                    <a:pt x="6" y="17"/>
                    <a:pt x="13" y="7"/>
                  </a:cubicBezTo>
                  <a:close/>
                </a:path>
              </a:pathLst>
            </a:custGeom>
            <a:solidFill>
              <a:schemeClr val="bg2">
                <a:lumMod val="90000"/>
              </a:schemeClr>
            </a:solidFill>
            <a:ln w="0">
              <a:noFill/>
            </a:ln>
          </p:spPr>
          <p:style>
            <a:lnRef idx="0"/>
            <a:fillRef idx="0"/>
            <a:effectRef idx="0"/>
            <a:fontRef idx="minor"/>
          </p:style>
        </p:sp>
        <p:sp>
          <p:nvSpPr>
            <p:cNvPr id="877" name="Freeform 89"/>
            <p:cNvSpPr/>
            <p:nvPr/>
          </p:nvSpPr>
          <p:spPr>
            <a:xfrm rot="16200000">
              <a:off x="11437560" y="6071040"/>
              <a:ext cx="134280" cy="92520"/>
            </a:xfrm>
            <a:custGeom>
              <a:avLst/>
              <a:gdLst/>
              <a:ahLst/>
              <a:rect l="l" t="t" r="r" b="b"/>
              <a:pathLst>
                <a:path w="41" h="31">
                  <a:moveTo>
                    <a:pt x="23" y="0"/>
                  </a:moveTo>
                  <a:cubicBezTo>
                    <a:pt x="40" y="3"/>
                    <a:pt x="41" y="31"/>
                    <a:pt x="16" y="25"/>
                  </a:cubicBezTo>
                  <a:cubicBezTo>
                    <a:pt x="0" y="7"/>
                    <a:pt x="14" y="4"/>
                    <a:pt x="23" y="0"/>
                  </a:cubicBezTo>
                  <a:close/>
                </a:path>
              </a:pathLst>
            </a:custGeom>
            <a:solidFill>
              <a:schemeClr val="bg2">
                <a:lumMod val="90000"/>
              </a:schemeClr>
            </a:solidFill>
            <a:ln w="0">
              <a:noFill/>
            </a:ln>
          </p:spPr>
          <p:style>
            <a:lnRef idx="0"/>
            <a:fillRef idx="0"/>
            <a:effectRef idx="0"/>
            <a:fontRef idx="minor"/>
          </p:style>
        </p:sp>
        <p:sp>
          <p:nvSpPr>
            <p:cNvPr id="878" name="Freeform 90"/>
            <p:cNvSpPr/>
            <p:nvPr/>
          </p:nvSpPr>
          <p:spPr>
            <a:xfrm rot="16200000">
              <a:off x="11529360" y="5465520"/>
              <a:ext cx="2160" cy="8640"/>
            </a:xfrm>
            <a:custGeom>
              <a:avLst/>
              <a:gdLst/>
              <a:ahLst/>
              <a:rect l="l" t="t" r="r" b="b"/>
              <a:pathLst>
                <a:path w="1" h="3">
                  <a:moveTo>
                    <a:pt x="0" y="0"/>
                  </a:moveTo>
                  <a:cubicBezTo>
                    <a:pt x="1" y="0"/>
                    <a:pt x="1" y="3"/>
                    <a:pt x="0" y="2"/>
                  </a:cubicBezTo>
                  <a:cubicBezTo>
                    <a:pt x="0" y="1"/>
                    <a:pt x="0" y="1"/>
                    <a:pt x="0" y="0"/>
                  </a:cubicBezTo>
                  <a:close/>
                </a:path>
              </a:pathLst>
            </a:custGeom>
            <a:solidFill>
              <a:schemeClr val="bg2">
                <a:lumMod val="90000"/>
              </a:schemeClr>
            </a:solidFill>
            <a:ln w="0">
              <a:noFill/>
            </a:ln>
          </p:spPr>
          <p:style>
            <a:lnRef idx="0"/>
            <a:fillRef idx="0"/>
            <a:effectRef idx="0"/>
            <a:fontRef idx="minor"/>
          </p:style>
        </p:sp>
        <p:sp>
          <p:nvSpPr>
            <p:cNvPr id="879" name="Freeform 105"/>
            <p:cNvSpPr/>
            <p:nvPr/>
          </p:nvSpPr>
          <p:spPr>
            <a:xfrm rot="16200000">
              <a:off x="11677320" y="5523480"/>
              <a:ext cx="14040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880" name="Freeform 107"/>
            <p:cNvSpPr/>
            <p:nvPr/>
          </p:nvSpPr>
          <p:spPr>
            <a:xfrm rot="16200000">
              <a:off x="11688840" y="524772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881" name="Freeform 108"/>
            <p:cNvSpPr/>
            <p:nvPr/>
          </p:nvSpPr>
          <p:spPr>
            <a:xfrm rot="16200000">
              <a:off x="11709720" y="632772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882" name="Freeform 109"/>
            <p:cNvSpPr/>
            <p:nvPr/>
          </p:nvSpPr>
          <p:spPr>
            <a:xfrm rot="16200000">
              <a:off x="11693880" y="581328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883" name="Freeform 111"/>
            <p:cNvSpPr/>
            <p:nvPr/>
          </p:nvSpPr>
          <p:spPr>
            <a:xfrm rot="16200000">
              <a:off x="11718720" y="608220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884" name="Freeform 112"/>
            <p:cNvSpPr/>
            <p:nvPr/>
          </p:nvSpPr>
          <p:spPr>
            <a:xfrm rot="16200000">
              <a:off x="11427480" y="660960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885" name="Freeform 122"/>
            <p:cNvSpPr/>
            <p:nvPr/>
          </p:nvSpPr>
          <p:spPr>
            <a:xfrm rot="16200000">
              <a:off x="11817720" y="627120"/>
              <a:ext cx="12708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886" name="Freeform 32"/>
            <p:cNvSpPr/>
            <p:nvPr/>
          </p:nvSpPr>
          <p:spPr>
            <a:xfrm rot="16200000">
              <a:off x="11208600" y="414864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2">
                <a:lumMod val="90000"/>
              </a:schemeClr>
            </a:solidFill>
            <a:ln w="0">
              <a:noFill/>
            </a:ln>
          </p:spPr>
          <p:style>
            <a:lnRef idx="0"/>
            <a:fillRef idx="0"/>
            <a:effectRef idx="0"/>
            <a:fontRef idx="minor"/>
          </p:style>
        </p:sp>
        <p:sp>
          <p:nvSpPr>
            <p:cNvPr id="887" name="Freeform 33"/>
            <p:cNvSpPr/>
            <p:nvPr/>
          </p:nvSpPr>
          <p:spPr>
            <a:xfrm rot="16200000">
              <a:off x="11171880" y="308808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888" name="Freeform 34"/>
            <p:cNvSpPr/>
            <p:nvPr/>
          </p:nvSpPr>
          <p:spPr>
            <a:xfrm rot="16200000">
              <a:off x="11184480" y="208188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lumMod val="90000"/>
              </a:schemeClr>
            </a:solidFill>
            <a:ln w="0">
              <a:noFill/>
            </a:ln>
          </p:spPr>
          <p:style>
            <a:lnRef idx="0"/>
            <a:fillRef idx="0"/>
            <a:effectRef idx="0"/>
            <a:fontRef idx="minor"/>
          </p:style>
        </p:sp>
        <p:sp>
          <p:nvSpPr>
            <p:cNvPr id="889" name="Freeform 35"/>
            <p:cNvSpPr/>
            <p:nvPr/>
          </p:nvSpPr>
          <p:spPr>
            <a:xfrm rot="16200000">
              <a:off x="11192400" y="287028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890" name="Freeform 36"/>
            <p:cNvSpPr/>
            <p:nvPr/>
          </p:nvSpPr>
          <p:spPr>
            <a:xfrm rot="16200000">
              <a:off x="11206800" y="140112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891" name="Freeform 37"/>
            <p:cNvSpPr/>
            <p:nvPr/>
          </p:nvSpPr>
          <p:spPr>
            <a:xfrm rot="16200000">
              <a:off x="11224440" y="436896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892" name="Freeform 38"/>
            <p:cNvSpPr/>
            <p:nvPr/>
          </p:nvSpPr>
          <p:spPr>
            <a:xfrm rot="16200000">
              <a:off x="11204280" y="258084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lumMod val="90000"/>
              </a:schemeClr>
            </a:solidFill>
            <a:ln w="0">
              <a:noFill/>
            </a:ln>
          </p:spPr>
          <p:style>
            <a:lnRef idx="0"/>
            <a:fillRef idx="0"/>
            <a:effectRef idx="0"/>
            <a:fontRef idx="minor"/>
          </p:style>
        </p:sp>
        <p:sp>
          <p:nvSpPr>
            <p:cNvPr id="893" name="Freeform 39"/>
            <p:cNvSpPr/>
            <p:nvPr/>
          </p:nvSpPr>
          <p:spPr>
            <a:xfrm rot="16200000">
              <a:off x="11208600" y="232740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lumMod val="90000"/>
              </a:schemeClr>
            </a:solidFill>
            <a:ln w="0">
              <a:noFill/>
            </a:ln>
          </p:spPr>
          <p:style>
            <a:lnRef idx="0"/>
            <a:fillRef idx="0"/>
            <a:effectRef idx="0"/>
            <a:fontRef idx="minor"/>
          </p:style>
        </p:sp>
        <p:sp>
          <p:nvSpPr>
            <p:cNvPr id="894" name="Freeform 40"/>
            <p:cNvSpPr/>
            <p:nvPr/>
          </p:nvSpPr>
          <p:spPr>
            <a:xfrm rot="16200000">
              <a:off x="11210040" y="487080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895" name="Freeform 41"/>
            <p:cNvSpPr/>
            <p:nvPr/>
          </p:nvSpPr>
          <p:spPr>
            <a:xfrm rot="16200000">
              <a:off x="11206800" y="119340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896" name="Freeform 42"/>
            <p:cNvSpPr/>
            <p:nvPr/>
          </p:nvSpPr>
          <p:spPr>
            <a:xfrm rot="16200000">
              <a:off x="11218680" y="185688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lumMod val="90000"/>
              </a:schemeClr>
            </a:solidFill>
            <a:ln w="0">
              <a:noFill/>
            </a:ln>
          </p:spPr>
          <p:style>
            <a:lnRef idx="0"/>
            <a:fillRef idx="0"/>
            <a:effectRef idx="0"/>
            <a:fontRef idx="minor"/>
          </p:style>
        </p:sp>
        <p:sp>
          <p:nvSpPr>
            <p:cNvPr id="897" name="Freeform 44"/>
            <p:cNvSpPr/>
            <p:nvPr/>
          </p:nvSpPr>
          <p:spPr>
            <a:xfrm rot="16200000">
              <a:off x="11228400" y="338508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898" name="Freeform 45"/>
            <p:cNvSpPr/>
            <p:nvPr/>
          </p:nvSpPr>
          <p:spPr>
            <a:xfrm rot="16200000">
              <a:off x="11237040" y="161100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sp>
          <p:nvSpPr>
            <p:cNvPr id="899" name="Freeform 46"/>
            <p:cNvSpPr/>
            <p:nvPr/>
          </p:nvSpPr>
          <p:spPr>
            <a:xfrm rot="16200000">
              <a:off x="11211120" y="463824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900" name="Freeform 47"/>
            <p:cNvSpPr/>
            <p:nvPr/>
          </p:nvSpPr>
          <p:spPr>
            <a:xfrm rot="16200000">
              <a:off x="11226240" y="362232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lumMod val="90000"/>
              </a:schemeClr>
            </a:solidFill>
            <a:ln w="0">
              <a:noFill/>
            </a:ln>
          </p:spPr>
          <p:style>
            <a:lnRef idx="0"/>
            <a:fillRef idx="0"/>
            <a:effectRef idx="0"/>
            <a:fontRef idx="minor"/>
          </p:style>
        </p:sp>
        <p:sp>
          <p:nvSpPr>
            <p:cNvPr id="901" name="Freeform 48"/>
            <p:cNvSpPr/>
            <p:nvPr/>
          </p:nvSpPr>
          <p:spPr>
            <a:xfrm rot="16200000">
              <a:off x="11245320" y="385524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902" name="Freeform 49"/>
            <p:cNvSpPr/>
            <p:nvPr/>
          </p:nvSpPr>
          <p:spPr>
            <a:xfrm rot="16200000">
              <a:off x="11233800" y="93204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903" name="Freeform 62"/>
            <p:cNvSpPr/>
            <p:nvPr/>
          </p:nvSpPr>
          <p:spPr>
            <a:xfrm rot="16200000">
              <a:off x="11438280" y="4524840"/>
              <a:ext cx="150120" cy="74880"/>
            </a:xfrm>
            <a:custGeom>
              <a:avLst/>
              <a:gdLst/>
              <a:ahLst/>
              <a:rect l="l" t="t" r="r" b="b"/>
              <a:pathLst>
                <a:path w="46" h="25">
                  <a:moveTo>
                    <a:pt x="23" y="0"/>
                  </a:moveTo>
                  <a:cubicBezTo>
                    <a:pt x="32" y="1"/>
                    <a:pt x="46" y="21"/>
                    <a:pt x="29" y="25"/>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904" name="Freeform 63"/>
            <p:cNvSpPr/>
            <p:nvPr/>
          </p:nvSpPr>
          <p:spPr>
            <a:xfrm rot="16200000">
              <a:off x="11499120" y="3304080"/>
              <a:ext cx="120960" cy="123840"/>
            </a:xfrm>
            <a:custGeom>
              <a:avLst/>
              <a:gdLst/>
              <a:ahLst/>
              <a:rect l="l" t="t" r="r" b="b"/>
              <a:pathLst>
                <a:path w="37" h="41">
                  <a:moveTo>
                    <a:pt x="24" y="4"/>
                  </a:moveTo>
                  <a:cubicBezTo>
                    <a:pt x="37" y="1"/>
                    <a:pt x="28" y="18"/>
                    <a:pt x="29" y="26"/>
                  </a:cubicBezTo>
                  <a:cubicBezTo>
                    <a:pt x="8" y="41"/>
                    <a:pt x="0" y="0"/>
                    <a:pt x="24" y="4"/>
                  </a:cubicBezTo>
                  <a:close/>
                </a:path>
              </a:pathLst>
            </a:custGeom>
            <a:solidFill>
              <a:schemeClr val="bg2">
                <a:lumMod val="90000"/>
              </a:schemeClr>
            </a:solidFill>
            <a:ln w="0">
              <a:noFill/>
            </a:ln>
          </p:spPr>
          <p:style>
            <a:lnRef idx="0"/>
            <a:fillRef idx="0"/>
            <a:effectRef idx="0"/>
            <a:fontRef idx="minor"/>
          </p:style>
        </p:sp>
        <p:sp>
          <p:nvSpPr>
            <p:cNvPr id="905" name="Freeform 64"/>
            <p:cNvSpPr/>
            <p:nvPr/>
          </p:nvSpPr>
          <p:spPr>
            <a:xfrm rot="16200000">
              <a:off x="11471760" y="4767840"/>
              <a:ext cx="13716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906" name="Freeform 65"/>
            <p:cNvSpPr/>
            <p:nvPr/>
          </p:nvSpPr>
          <p:spPr>
            <a:xfrm rot="16200000">
              <a:off x="11487240" y="3645000"/>
              <a:ext cx="120960" cy="78840"/>
            </a:xfrm>
            <a:custGeom>
              <a:avLst/>
              <a:gdLst/>
              <a:ahLst/>
              <a:rect l="l" t="t" r="r" b="b"/>
              <a:pathLst>
                <a:path w="37" h="26">
                  <a:moveTo>
                    <a:pt x="19" y="0"/>
                  </a:moveTo>
                  <a:cubicBezTo>
                    <a:pt x="31" y="1"/>
                    <a:pt x="37" y="23"/>
                    <a:pt x="22" y="26"/>
                  </a:cubicBezTo>
                  <a:cubicBezTo>
                    <a:pt x="2" y="26"/>
                    <a:pt x="0" y="0"/>
                    <a:pt x="19" y="0"/>
                  </a:cubicBezTo>
                  <a:close/>
                </a:path>
              </a:pathLst>
            </a:custGeom>
            <a:solidFill>
              <a:schemeClr val="bg2">
                <a:lumMod val="90000"/>
              </a:schemeClr>
            </a:solidFill>
            <a:ln w="0">
              <a:noFill/>
            </a:ln>
          </p:spPr>
          <p:style>
            <a:lnRef idx="0"/>
            <a:fillRef idx="0"/>
            <a:effectRef idx="0"/>
            <a:fontRef idx="minor"/>
          </p:style>
        </p:sp>
        <p:sp>
          <p:nvSpPr>
            <p:cNvPr id="907" name="Freeform 66"/>
            <p:cNvSpPr/>
            <p:nvPr/>
          </p:nvSpPr>
          <p:spPr>
            <a:xfrm rot="16200000">
              <a:off x="11489760" y="2066040"/>
              <a:ext cx="130680" cy="111600"/>
            </a:xfrm>
            <a:custGeom>
              <a:avLst/>
              <a:gdLst/>
              <a:ahLst/>
              <a:rect l="l" t="t" r="r" b="b"/>
              <a:pathLst>
                <a:path w="40" h="37">
                  <a:moveTo>
                    <a:pt x="22" y="1"/>
                  </a:moveTo>
                  <a:cubicBezTo>
                    <a:pt x="36" y="0"/>
                    <a:pt x="40" y="8"/>
                    <a:pt x="40" y="18"/>
                  </a:cubicBezTo>
                  <a:cubicBezTo>
                    <a:pt x="27" y="37"/>
                    <a:pt x="0" y="14"/>
                    <a:pt x="22" y="1"/>
                  </a:cubicBezTo>
                  <a:close/>
                </a:path>
              </a:pathLst>
            </a:custGeom>
            <a:solidFill>
              <a:schemeClr val="bg2">
                <a:lumMod val="90000"/>
              </a:schemeClr>
            </a:solidFill>
            <a:ln w="0">
              <a:noFill/>
            </a:ln>
          </p:spPr>
          <p:style>
            <a:lnRef idx="0"/>
            <a:fillRef idx="0"/>
            <a:effectRef idx="0"/>
            <a:fontRef idx="minor"/>
          </p:style>
        </p:sp>
        <p:sp>
          <p:nvSpPr>
            <p:cNvPr id="908" name="Freeform 67"/>
            <p:cNvSpPr/>
            <p:nvPr/>
          </p:nvSpPr>
          <p:spPr>
            <a:xfrm rot="16200000">
              <a:off x="11482920" y="2843640"/>
              <a:ext cx="157320" cy="118080"/>
            </a:xfrm>
            <a:custGeom>
              <a:avLst/>
              <a:gdLst/>
              <a:ahLst/>
              <a:rect l="l" t="t" r="r" b="b"/>
              <a:pathLst>
                <a:path w="48" h="39">
                  <a:moveTo>
                    <a:pt x="28" y="1"/>
                  </a:moveTo>
                  <a:cubicBezTo>
                    <a:pt x="39" y="0"/>
                    <a:pt x="43" y="5"/>
                    <a:pt x="46" y="11"/>
                  </a:cubicBezTo>
                  <a:cubicBezTo>
                    <a:pt x="48" y="39"/>
                    <a:pt x="0" y="17"/>
                    <a:pt x="28" y="1"/>
                  </a:cubicBezTo>
                  <a:close/>
                </a:path>
              </a:pathLst>
            </a:custGeom>
            <a:solidFill>
              <a:schemeClr val="bg2">
                <a:lumMod val="90000"/>
              </a:schemeClr>
            </a:solidFill>
            <a:ln w="0">
              <a:noFill/>
            </a:ln>
          </p:spPr>
          <p:style>
            <a:lnRef idx="0"/>
            <a:fillRef idx="0"/>
            <a:effectRef idx="0"/>
            <a:fontRef idx="minor"/>
          </p:style>
        </p:sp>
        <p:sp>
          <p:nvSpPr>
            <p:cNvPr id="909" name="Freeform 68"/>
            <p:cNvSpPr/>
            <p:nvPr/>
          </p:nvSpPr>
          <p:spPr>
            <a:xfrm rot="16200000">
              <a:off x="11498040" y="4180320"/>
              <a:ext cx="114840" cy="123840"/>
            </a:xfrm>
            <a:custGeom>
              <a:avLst/>
              <a:gdLst/>
              <a:ahLst/>
              <a:rect l="l" t="t" r="r" b="b"/>
              <a:pathLst>
                <a:path w="35" h="41">
                  <a:moveTo>
                    <a:pt x="16" y="4"/>
                  </a:moveTo>
                  <a:cubicBezTo>
                    <a:pt x="35" y="5"/>
                    <a:pt x="32" y="0"/>
                    <a:pt x="33" y="15"/>
                  </a:cubicBezTo>
                  <a:cubicBezTo>
                    <a:pt x="34" y="41"/>
                    <a:pt x="0" y="23"/>
                    <a:pt x="16" y="4"/>
                  </a:cubicBezTo>
                  <a:close/>
                </a:path>
              </a:pathLst>
            </a:custGeom>
            <a:solidFill>
              <a:schemeClr val="bg2">
                <a:lumMod val="90000"/>
              </a:schemeClr>
            </a:solidFill>
            <a:ln w="0">
              <a:noFill/>
            </a:ln>
          </p:spPr>
          <p:style>
            <a:lnRef idx="0"/>
            <a:fillRef idx="0"/>
            <a:effectRef idx="0"/>
            <a:fontRef idx="minor"/>
          </p:style>
        </p:sp>
        <p:sp>
          <p:nvSpPr>
            <p:cNvPr id="910" name="Freeform 69"/>
            <p:cNvSpPr/>
            <p:nvPr/>
          </p:nvSpPr>
          <p:spPr>
            <a:xfrm rot="16200000">
              <a:off x="11489760" y="1783800"/>
              <a:ext cx="144000" cy="111600"/>
            </a:xfrm>
            <a:custGeom>
              <a:avLst/>
              <a:gdLst/>
              <a:ahLst/>
              <a:rect l="l" t="t" r="r" b="b"/>
              <a:pathLst>
                <a:path w="44" h="37">
                  <a:moveTo>
                    <a:pt x="29" y="0"/>
                  </a:moveTo>
                  <a:cubicBezTo>
                    <a:pt x="36" y="2"/>
                    <a:pt x="44" y="12"/>
                    <a:pt x="42" y="21"/>
                  </a:cubicBezTo>
                  <a:cubicBezTo>
                    <a:pt x="25" y="37"/>
                    <a:pt x="0" y="7"/>
                    <a:pt x="29" y="0"/>
                  </a:cubicBezTo>
                  <a:close/>
                </a:path>
              </a:pathLst>
            </a:custGeom>
            <a:solidFill>
              <a:schemeClr val="bg2">
                <a:lumMod val="90000"/>
              </a:schemeClr>
            </a:solidFill>
            <a:ln w="0">
              <a:noFill/>
            </a:ln>
          </p:spPr>
          <p:style>
            <a:lnRef idx="0"/>
            <a:fillRef idx="0"/>
            <a:effectRef idx="0"/>
            <a:fontRef idx="minor"/>
          </p:style>
        </p:sp>
        <p:sp>
          <p:nvSpPr>
            <p:cNvPr id="911" name="Freeform 70"/>
            <p:cNvSpPr/>
            <p:nvPr/>
          </p:nvSpPr>
          <p:spPr>
            <a:xfrm rot="16200000">
              <a:off x="11538720" y="122796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2">
                <a:lumMod val="90000"/>
              </a:schemeClr>
            </a:solidFill>
            <a:ln w="0">
              <a:noFill/>
            </a:ln>
          </p:spPr>
          <p:style>
            <a:lnRef idx="0"/>
            <a:fillRef idx="0"/>
            <a:effectRef idx="0"/>
            <a:fontRef idx="minor"/>
          </p:style>
        </p:sp>
        <p:sp>
          <p:nvSpPr>
            <p:cNvPr id="912" name="Freeform 71"/>
            <p:cNvSpPr/>
            <p:nvPr/>
          </p:nvSpPr>
          <p:spPr>
            <a:xfrm rot="16200000">
              <a:off x="11491560" y="2325960"/>
              <a:ext cx="130680" cy="90360"/>
            </a:xfrm>
            <a:custGeom>
              <a:avLst/>
              <a:gdLst/>
              <a:ahLst/>
              <a:rect l="l" t="t" r="r" b="b"/>
              <a:pathLst>
                <a:path w="40" h="30">
                  <a:moveTo>
                    <a:pt x="22" y="0"/>
                  </a:moveTo>
                  <a:cubicBezTo>
                    <a:pt x="39" y="3"/>
                    <a:pt x="40" y="30"/>
                    <a:pt x="16" y="26"/>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913" name="Freeform 72"/>
            <p:cNvSpPr/>
            <p:nvPr/>
          </p:nvSpPr>
          <p:spPr>
            <a:xfrm rot="16200000">
              <a:off x="11494800" y="2552760"/>
              <a:ext cx="130680" cy="90360"/>
            </a:xfrm>
            <a:custGeom>
              <a:avLst/>
              <a:gdLst/>
              <a:ahLst/>
              <a:rect l="l" t="t" r="r" b="b"/>
              <a:pathLst>
                <a:path w="40" h="30">
                  <a:moveTo>
                    <a:pt x="22" y="0"/>
                  </a:moveTo>
                  <a:cubicBezTo>
                    <a:pt x="40" y="1"/>
                    <a:pt x="40" y="30"/>
                    <a:pt x="17" y="26"/>
                  </a:cubicBezTo>
                  <a:cubicBezTo>
                    <a:pt x="0" y="7"/>
                    <a:pt x="15" y="5"/>
                    <a:pt x="22" y="0"/>
                  </a:cubicBezTo>
                  <a:close/>
                </a:path>
              </a:pathLst>
            </a:custGeom>
            <a:solidFill>
              <a:schemeClr val="bg2">
                <a:lumMod val="90000"/>
              </a:schemeClr>
            </a:solidFill>
            <a:ln w="0">
              <a:noFill/>
            </a:ln>
          </p:spPr>
          <p:style>
            <a:lnRef idx="0"/>
            <a:fillRef idx="0"/>
            <a:effectRef idx="0"/>
            <a:fontRef idx="minor"/>
          </p:style>
        </p:sp>
        <p:sp>
          <p:nvSpPr>
            <p:cNvPr id="914" name="Freeform 73"/>
            <p:cNvSpPr/>
            <p:nvPr/>
          </p:nvSpPr>
          <p:spPr>
            <a:xfrm rot="16200000">
              <a:off x="11499480" y="3058920"/>
              <a:ext cx="120960" cy="83520"/>
            </a:xfrm>
            <a:custGeom>
              <a:avLst/>
              <a:gdLst/>
              <a:ahLst/>
              <a:rect l="l" t="t"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w="0">
              <a:noFill/>
            </a:ln>
          </p:spPr>
          <p:style>
            <a:lnRef idx="0"/>
            <a:fillRef idx="0"/>
            <a:effectRef idx="0"/>
            <a:fontRef idx="minor"/>
          </p:style>
        </p:sp>
        <p:sp>
          <p:nvSpPr>
            <p:cNvPr id="915" name="Freeform 74"/>
            <p:cNvSpPr/>
            <p:nvPr/>
          </p:nvSpPr>
          <p:spPr>
            <a:xfrm rot="16200000">
              <a:off x="11515320" y="1441800"/>
              <a:ext cx="137160" cy="120240"/>
            </a:xfrm>
            <a:custGeom>
              <a:avLst/>
              <a:gdLst/>
              <a:ahLst/>
              <a:rect l="l" t="t" r="r" b="b"/>
              <a:pathLst>
                <a:path w="42" h="40">
                  <a:moveTo>
                    <a:pt x="19" y="0"/>
                  </a:moveTo>
                  <a:cubicBezTo>
                    <a:pt x="42" y="10"/>
                    <a:pt x="20" y="40"/>
                    <a:pt x="4" y="19"/>
                  </a:cubicBezTo>
                  <a:cubicBezTo>
                    <a:pt x="0" y="6"/>
                    <a:pt x="8" y="1"/>
                    <a:pt x="19" y="0"/>
                  </a:cubicBezTo>
                  <a:close/>
                </a:path>
              </a:pathLst>
            </a:custGeom>
            <a:solidFill>
              <a:schemeClr val="bg2">
                <a:lumMod val="90000"/>
              </a:schemeClr>
            </a:solidFill>
            <a:ln w="0">
              <a:noFill/>
            </a:ln>
          </p:spPr>
          <p:style>
            <a:lnRef idx="0"/>
            <a:fillRef idx="0"/>
            <a:effectRef idx="0"/>
            <a:fontRef idx="minor"/>
          </p:style>
        </p:sp>
        <p:sp>
          <p:nvSpPr>
            <p:cNvPr id="916" name="Freeform 75"/>
            <p:cNvSpPr/>
            <p:nvPr/>
          </p:nvSpPr>
          <p:spPr>
            <a:xfrm rot="16200000">
              <a:off x="11429640" y="5029560"/>
              <a:ext cx="128160" cy="78120"/>
            </a:xfrm>
            <a:custGeom>
              <a:avLst/>
              <a:gdLst/>
              <a:ahLst/>
              <a:rect l="l" t="t" r="r" b="b"/>
              <a:pathLst>
                <a:path w="39" h="26">
                  <a:moveTo>
                    <a:pt x="23" y="0"/>
                  </a:moveTo>
                  <a:cubicBezTo>
                    <a:pt x="39" y="3"/>
                    <a:pt x="34" y="25"/>
                    <a:pt x="19" y="26"/>
                  </a:cubicBezTo>
                  <a:cubicBezTo>
                    <a:pt x="0" y="19"/>
                    <a:pt x="7" y="3"/>
                    <a:pt x="23" y="0"/>
                  </a:cubicBezTo>
                  <a:close/>
                </a:path>
              </a:pathLst>
            </a:custGeom>
            <a:solidFill>
              <a:schemeClr val="bg2">
                <a:lumMod val="90000"/>
              </a:schemeClr>
            </a:solidFill>
            <a:ln w="0">
              <a:noFill/>
            </a:ln>
          </p:spPr>
          <p:style>
            <a:lnRef idx="0"/>
            <a:fillRef idx="0"/>
            <a:effectRef idx="0"/>
            <a:fontRef idx="minor"/>
          </p:style>
        </p:sp>
        <p:sp>
          <p:nvSpPr>
            <p:cNvPr id="917" name="Freeform 77"/>
            <p:cNvSpPr/>
            <p:nvPr/>
          </p:nvSpPr>
          <p:spPr>
            <a:xfrm rot="16200000">
              <a:off x="11501280" y="3868920"/>
              <a:ext cx="151200" cy="74880"/>
            </a:xfrm>
            <a:custGeom>
              <a:avLst/>
              <a:gdLst/>
              <a:ahLst/>
              <a:rect l="l" t="t" r="r" b="b"/>
              <a:pathLst>
                <a:path w="46" h="25">
                  <a:moveTo>
                    <a:pt x="23" y="0"/>
                  </a:moveTo>
                  <a:cubicBezTo>
                    <a:pt x="33"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918" name="Freeform 85"/>
            <p:cNvSpPr/>
            <p:nvPr/>
          </p:nvSpPr>
          <p:spPr>
            <a:xfrm rot="16200000">
              <a:off x="11539080" y="101916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2">
                <a:lumMod val="90000"/>
              </a:schemeClr>
            </a:solidFill>
            <a:ln w="0">
              <a:noFill/>
            </a:ln>
          </p:spPr>
          <p:style>
            <a:lnRef idx="0"/>
            <a:fillRef idx="0"/>
            <a:effectRef idx="0"/>
            <a:fontRef idx="minor"/>
          </p:style>
        </p:sp>
        <p:sp>
          <p:nvSpPr>
            <p:cNvPr id="919" name="Freeform 87"/>
            <p:cNvSpPr/>
            <p:nvPr/>
          </p:nvSpPr>
          <p:spPr>
            <a:xfrm rot="16200000">
              <a:off x="11544480" y="80244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2">
                <a:lumMod val="90000"/>
              </a:schemeClr>
            </a:solidFill>
            <a:ln w="0">
              <a:noFill/>
            </a:ln>
          </p:spPr>
          <p:style>
            <a:lnRef idx="0"/>
            <a:fillRef idx="0"/>
            <a:effectRef idx="0"/>
            <a:fontRef idx="minor"/>
          </p:style>
        </p:sp>
        <p:sp>
          <p:nvSpPr>
            <p:cNvPr id="920" name="Freeform 88"/>
            <p:cNvSpPr/>
            <p:nvPr/>
          </p:nvSpPr>
          <p:spPr>
            <a:xfrm rot="16200000">
              <a:off x="11572200" y="1839960"/>
              <a:ext cx="5760" cy="6120"/>
            </a:xfrm>
            <a:custGeom>
              <a:avLst/>
              <a:gdLst/>
              <a:ahLst/>
              <a:rect l="l" t="t" r="r" b="b"/>
              <a:pathLst>
                <a:path w="2" h="2">
                  <a:moveTo>
                    <a:pt x="0" y="0"/>
                  </a:moveTo>
                  <a:cubicBezTo>
                    <a:pt x="1" y="0"/>
                    <a:pt x="1" y="1"/>
                    <a:pt x="2" y="2"/>
                  </a:cubicBezTo>
                  <a:cubicBezTo>
                    <a:pt x="1" y="2"/>
                    <a:pt x="0" y="1"/>
                    <a:pt x="0" y="0"/>
                  </a:cubicBezTo>
                  <a:close/>
                </a:path>
              </a:pathLst>
            </a:custGeom>
            <a:solidFill>
              <a:schemeClr val="bg2">
                <a:lumMod val="90000"/>
              </a:schemeClr>
            </a:solidFill>
            <a:ln w="0">
              <a:noFill/>
            </a:ln>
          </p:spPr>
          <p:style>
            <a:lnRef idx="0"/>
            <a:fillRef idx="0"/>
            <a:effectRef idx="0"/>
            <a:fontRef idx="minor"/>
          </p:style>
        </p:sp>
        <p:sp>
          <p:nvSpPr>
            <p:cNvPr id="921" name="Freeform 91"/>
            <p:cNvSpPr/>
            <p:nvPr/>
          </p:nvSpPr>
          <p:spPr>
            <a:xfrm rot="16200000">
              <a:off x="11720520" y="4752360"/>
              <a:ext cx="11844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922" name="Freeform 92"/>
            <p:cNvSpPr/>
            <p:nvPr/>
          </p:nvSpPr>
          <p:spPr>
            <a:xfrm rot="16200000">
              <a:off x="11728440" y="502668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923" name="Freeform 93"/>
            <p:cNvSpPr/>
            <p:nvPr/>
          </p:nvSpPr>
          <p:spPr>
            <a:xfrm rot="16200000">
              <a:off x="11723400" y="4233960"/>
              <a:ext cx="12708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924" name="Freeform 94"/>
            <p:cNvSpPr/>
            <p:nvPr/>
          </p:nvSpPr>
          <p:spPr>
            <a:xfrm rot="16200000">
              <a:off x="11757600" y="212796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925" name="Freeform 95"/>
            <p:cNvSpPr/>
            <p:nvPr/>
          </p:nvSpPr>
          <p:spPr>
            <a:xfrm rot="16200000">
              <a:off x="11752560" y="4499280"/>
              <a:ext cx="11736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926" name="Freeform 96"/>
            <p:cNvSpPr/>
            <p:nvPr/>
          </p:nvSpPr>
          <p:spPr>
            <a:xfrm rot="16200000">
              <a:off x="11764800" y="3914280"/>
              <a:ext cx="14688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927" name="Freeform 97"/>
            <p:cNvSpPr/>
            <p:nvPr/>
          </p:nvSpPr>
          <p:spPr>
            <a:xfrm rot="16200000">
              <a:off x="11752200" y="269244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928" name="Freeform 98"/>
            <p:cNvSpPr/>
            <p:nvPr/>
          </p:nvSpPr>
          <p:spPr>
            <a:xfrm rot="16200000">
              <a:off x="11752200" y="3253320"/>
              <a:ext cx="14760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929" name="Freeform 99"/>
            <p:cNvSpPr/>
            <p:nvPr/>
          </p:nvSpPr>
          <p:spPr>
            <a:xfrm rot="16200000">
              <a:off x="11736720" y="292680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930" name="Freeform 100"/>
            <p:cNvSpPr/>
            <p:nvPr/>
          </p:nvSpPr>
          <p:spPr>
            <a:xfrm rot="16200000">
              <a:off x="11769480" y="3610080"/>
              <a:ext cx="12816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931" name="Freeform 101"/>
            <p:cNvSpPr/>
            <p:nvPr/>
          </p:nvSpPr>
          <p:spPr>
            <a:xfrm rot="16200000">
              <a:off x="11764800" y="241416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932" name="Freeform 102"/>
            <p:cNvSpPr/>
            <p:nvPr/>
          </p:nvSpPr>
          <p:spPr>
            <a:xfrm rot="16200000">
              <a:off x="11785680" y="183600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933" name="Freeform 103"/>
            <p:cNvSpPr/>
            <p:nvPr/>
          </p:nvSpPr>
          <p:spPr>
            <a:xfrm rot="16200000">
              <a:off x="11783160" y="156204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934" name="Freeform 104"/>
            <p:cNvSpPr/>
            <p:nvPr/>
          </p:nvSpPr>
          <p:spPr>
            <a:xfrm rot="16200000">
              <a:off x="11801520" y="512856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935" name="Freeform 113"/>
            <p:cNvSpPr/>
            <p:nvPr/>
          </p:nvSpPr>
          <p:spPr>
            <a:xfrm rot="16200000">
              <a:off x="11847600" y="273744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936" name="Freeform 114"/>
            <p:cNvSpPr/>
            <p:nvPr/>
          </p:nvSpPr>
          <p:spPr>
            <a:xfrm rot="16200000">
              <a:off x="11847600" y="397404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937" name="Freeform 115"/>
            <p:cNvSpPr/>
            <p:nvPr/>
          </p:nvSpPr>
          <p:spPr>
            <a:xfrm rot="16200000">
              <a:off x="11853360" y="331128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938" name="Freeform 117"/>
            <p:cNvSpPr/>
            <p:nvPr/>
          </p:nvSpPr>
          <p:spPr>
            <a:xfrm rot="16200000">
              <a:off x="11865240" y="161568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939" name="Freeform 118"/>
            <p:cNvSpPr/>
            <p:nvPr/>
          </p:nvSpPr>
          <p:spPr>
            <a:xfrm rot="16200000">
              <a:off x="11784600" y="91836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940" name="Freeform 119"/>
            <p:cNvSpPr/>
            <p:nvPr/>
          </p:nvSpPr>
          <p:spPr>
            <a:xfrm rot="16200000">
              <a:off x="11783160" y="118728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941" name="Freeform 120"/>
            <p:cNvSpPr/>
            <p:nvPr/>
          </p:nvSpPr>
          <p:spPr>
            <a:xfrm rot="16200000">
              <a:off x="11206800" y="399600"/>
              <a:ext cx="12096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942" name="Freeform 121"/>
            <p:cNvSpPr/>
            <p:nvPr/>
          </p:nvSpPr>
          <p:spPr>
            <a:xfrm rot="16200000">
              <a:off x="11203200" y="131760"/>
              <a:ext cx="13356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943" name="Freeform 100"/>
            <p:cNvSpPr/>
            <p:nvPr/>
          </p:nvSpPr>
          <p:spPr>
            <a:xfrm rot="16200000">
              <a:off x="11769480" y="58680"/>
              <a:ext cx="12816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grpSp>
      <p:sp>
        <p:nvSpPr>
          <p:cNvPr id="944" name="Title 1"/>
          <p:cNvSpPr txBox="1"/>
          <p:nvPr/>
        </p:nvSpPr>
        <p:spPr>
          <a:xfrm>
            <a:off x="877320" y="1105560"/>
            <a:ext cx="3781800" cy="3621240"/>
          </a:xfrm>
          <a:prstGeom prst="rect">
            <a:avLst/>
          </a:prstGeom>
          <a:noFill/>
          <a:ln w="0">
            <a:noFill/>
          </a:ln>
        </p:spPr>
        <p:txBody>
          <a:bodyPr anchor="ctr">
            <a:normAutofit/>
          </a:bodyPr>
          <a:p>
            <a:pPr algn="ctr">
              <a:lnSpc>
                <a:spcPct val="100000"/>
              </a:lnSpc>
            </a:pPr>
            <a:r>
              <a:rPr b="1" lang="en-US" sz="3400" spc="-1" strike="noStrike">
                <a:solidFill>
                  <a:srgbClr val="323232"/>
                </a:solidFill>
                <a:latin typeface="Times New Roman"/>
              </a:rPr>
              <a:t>BUSINESS REQUIREMENTS</a:t>
            </a:r>
            <a:endParaRPr b="0" lang="en-US" sz="3400" spc="-1" strike="noStrike">
              <a:solidFill>
                <a:srgbClr val="000000"/>
              </a:solidFill>
              <a:latin typeface="Avenir Next LT Pro"/>
            </a:endParaRPr>
          </a:p>
        </p:txBody>
      </p:sp>
      <p:graphicFrame>
        <p:nvGraphicFramePr>
          <p:cNvPr id="2" name="Diagram2"/>
          <p:cNvGraphicFramePr/>
          <p:nvPr>
            <p:extLst>
              <p:ext uri="{D42A27DB-BD31-4B8C-83A1-F6EECF244321}">
                <p14:modId xmlns:p14="http://schemas.microsoft.com/office/powerpoint/2010/main" val="1610045476"/>
              </p:ext>
            </p:extLst>
          </p:nvPr>
        </p:nvGraphicFramePr>
        <p:xfrm>
          <a:off x="5074560" y="876240"/>
          <a:ext cx="6525360" cy="45313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5" name="Rectangle 7"/>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46" name="Rectangle 9"/>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947" name="Title 1"/>
          <p:cNvSpPr txBox="1"/>
          <p:nvPr/>
        </p:nvSpPr>
        <p:spPr>
          <a:xfrm>
            <a:off x="1073880" y="718200"/>
            <a:ext cx="9483120" cy="944280"/>
          </a:xfrm>
          <a:prstGeom prst="rect">
            <a:avLst/>
          </a:prstGeom>
          <a:noFill/>
          <a:ln w="0">
            <a:noFill/>
          </a:ln>
        </p:spPr>
        <p:txBody>
          <a:bodyPr anchor="ctr">
            <a:normAutofit/>
          </a:bodyPr>
          <a:p>
            <a:pPr>
              <a:lnSpc>
                <a:spcPct val="100000"/>
              </a:lnSpc>
            </a:pPr>
            <a:r>
              <a:rPr b="1" lang="en-US" sz="4000" spc="-1" strike="noStrike">
                <a:solidFill>
                  <a:srgbClr val="323232"/>
                </a:solidFill>
                <a:latin typeface="Times New Roman"/>
              </a:rPr>
              <a:t>PROBLEM STATEMENT</a:t>
            </a:r>
            <a:endParaRPr b="0" lang="en-US" sz="4000" spc="-1" strike="noStrike">
              <a:solidFill>
                <a:srgbClr val="000000"/>
              </a:solidFill>
              <a:latin typeface="Avenir Next LT Pro"/>
            </a:endParaRPr>
          </a:p>
        </p:txBody>
      </p:sp>
      <p:sp>
        <p:nvSpPr>
          <p:cNvPr id="948" name="Rectangle 11"/>
          <p:cNvSpPr/>
          <p:nvPr/>
        </p:nvSpPr>
        <p:spPr>
          <a:xfrm>
            <a:off x="1790640" y="1883880"/>
            <a:ext cx="8978040" cy="409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49" name="Content Placeholder 2"/>
          <p:cNvSpPr txBox="1"/>
          <p:nvPr/>
        </p:nvSpPr>
        <p:spPr>
          <a:xfrm>
            <a:off x="2503800" y="2478600"/>
            <a:ext cx="7598520" cy="2945160"/>
          </a:xfrm>
          <a:prstGeom prst="rect">
            <a:avLst/>
          </a:prstGeom>
          <a:noFill/>
          <a:ln w="0">
            <a:noFill/>
          </a:ln>
        </p:spPr>
        <p:txBody>
          <a:bodyPr>
            <a:normAutofit/>
          </a:bodyPr>
          <a:p>
            <a:pPr>
              <a:lnSpc>
                <a:spcPct val="150000"/>
              </a:lnSpc>
              <a:spcBef>
                <a:spcPts val="1001"/>
              </a:spcBef>
              <a:tabLst>
                <a:tab algn="l" pos="0"/>
              </a:tabLst>
            </a:pPr>
            <a:r>
              <a:rPr b="0" lang="en-US" sz="2000" spc="-1" strike="noStrike">
                <a:solidFill>
                  <a:srgbClr val="323232"/>
                </a:solidFill>
                <a:latin typeface="Times New Roman"/>
              </a:rPr>
              <a:t>Grocery stores or Super-markets are too rush and customers do not bare to stand in the queue  for a long time. So, the client decided to have a grocery app to sell his products which will provide benefit to him as well as for the customers too ,by saving their time from standing in the long queues for an hours together at the super-markets , Big-Bazaar etc.</a:t>
            </a:r>
            <a:endParaRPr b="0" lang="en-US" sz="2000" spc="-1" strike="noStrike">
              <a:solidFill>
                <a:srgbClr val="323232"/>
              </a:solidFill>
              <a:latin typeface="Avenir Next LT Pro"/>
            </a:endParaRPr>
          </a:p>
        </p:txBody>
      </p:sp>
      <p:grpSp>
        <p:nvGrpSpPr>
          <p:cNvPr id="950" name="Group 13"/>
          <p:cNvGrpSpPr/>
          <p:nvPr/>
        </p:nvGrpSpPr>
        <p:grpSpPr>
          <a:xfrm>
            <a:off x="11084760" y="-5400"/>
            <a:ext cx="781200" cy="6852600"/>
            <a:chOff x="11084760" y="-5400"/>
            <a:chExt cx="781200" cy="6852600"/>
          </a:xfrm>
        </p:grpSpPr>
        <p:sp>
          <p:nvSpPr>
            <p:cNvPr id="951" name="Freeform 59"/>
            <p:cNvSpPr/>
            <p:nvPr/>
          </p:nvSpPr>
          <p:spPr>
            <a:xfrm rot="5400000">
              <a:off x="11385720" y="670860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952" name="Freeform 78"/>
            <p:cNvSpPr/>
            <p:nvPr/>
          </p:nvSpPr>
          <p:spPr>
            <a:xfrm rot="5400000">
              <a:off x="11751480" y="65736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2">
                <a:lumMod val="90000"/>
              </a:schemeClr>
            </a:solidFill>
            <a:ln w="0">
              <a:noFill/>
            </a:ln>
          </p:spPr>
          <p:style>
            <a:lnRef idx="0"/>
            <a:fillRef idx="0"/>
            <a:effectRef idx="0"/>
            <a:fontRef idx="minor"/>
          </p:style>
        </p:sp>
        <p:sp>
          <p:nvSpPr>
            <p:cNvPr id="953" name="Freeform 79"/>
            <p:cNvSpPr/>
            <p:nvPr/>
          </p:nvSpPr>
          <p:spPr>
            <a:xfrm rot="5400000">
              <a:off x="11763720" y="88848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2">
                <a:lumMod val="90000"/>
              </a:schemeClr>
            </a:solidFill>
            <a:ln w="0">
              <a:noFill/>
            </a:ln>
          </p:spPr>
          <p:style>
            <a:lnRef idx="0"/>
            <a:fillRef idx="0"/>
            <a:effectRef idx="0"/>
            <a:fontRef idx="minor"/>
          </p:style>
        </p:sp>
        <p:sp>
          <p:nvSpPr>
            <p:cNvPr id="954" name="Freeform 80"/>
            <p:cNvSpPr/>
            <p:nvPr/>
          </p:nvSpPr>
          <p:spPr>
            <a:xfrm rot="5400000">
              <a:off x="11758320" y="1126080"/>
              <a:ext cx="124560" cy="65880"/>
            </a:xfrm>
            <a:custGeom>
              <a:avLst/>
              <a:gdLst/>
              <a:ahLst/>
              <a:rect l="l" t="t" r="r" b="b"/>
              <a:pathLst>
                <a:path w="38" h="22">
                  <a:moveTo>
                    <a:pt x="21" y="0"/>
                  </a:moveTo>
                  <a:cubicBezTo>
                    <a:pt x="37" y="2"/>
                    <a:pt x="38" y="20"/>
                    <a:pt x="21" y="22"/>
                  </a:cubicBezTo>
                  <a:cubicBezTo>
                    <a:pt x="9" y="16"/>
                    <a:pt x="0" y="6"/>
                    <a:pt x="21" y="0"/>
                  </a:cubicBezTo>
                  <a:close/>
                </a:path>
              </a:pathLst>
            </a:custGeom>
            <a:solidFill>
              <a:schemeClr val="bg2">
                <a:lumMod val="90000"/>
              </a:schemeClr>
            </a:solidFill>
            <a:ln w="0">
              <a:noFill/>
            </a:ln>
          </p:spPr>
          <p:style>
            <a:lnRef idx="0"/>
            <a:fillRef idx="0"/>
            <a:effectRef idx="0"/>
            <a:fontRef idx="minor"/>
          </p:style>
        </p:sp>
        <p:sp>
          <p:nvSpPr>
            <p:cNvPr id="955" name="Freeform 81"/>
            <p:cNvSpPr/>
            <p:nvPr/>
          </p:nvSpPr>
          <p:spPr>
            <a:xfrm rot="5400000">
              <a:off x="11741400" y="2139120"/>
              <a:ext cx="140400" cy="90360"/>
            </a:xfrm>
            <a:custGeom>
              <a:avLst/>
              <a:gdLst/>
              <a:ahLst/>
              <a:rect l="l" t="t" r="r" b="b"/>
              <a:pathLst>
                <a:path w="43" h="30">
                  <a:moveTo>
                    <a:pt x="27" y="3"/>
                  </a:moveTo>
                  <a:cubicBezTo>
                    <a:pt x="35" y="0"/>
                    <a:pt x="43" y="16"/>
                    <a:pt x="40" y="22"/>
                  </a:cubicBezTo>
                  <a:cubicBezTo>
                    <a:pt x="21" y="30"/>
                    <a:pt x="0" y="15"/>
                    <a:pt x="27" y="3"/>
                  </a:cubicBezTo>
                  <a:close/>
                </a:path>
              </a:pathLst>
            </a:custGeom>
            <a:solidFill>
              <a:schemeClr val="bg2">
                <a:lumMod val="90000"/>
              </a:schemeClr>
            </a:solidFill>
            <a:ln w="0">
              <a:noFill/>
            </a:ln>
          </p:spPr>
          <p:style>
            <a:lnRef idx="0"/>
            <a:fillRef idx="0"/>
            <a:effectRef idx="0"/>
            <a:fontRef idx="minor"/>
          </p:style>
        </p:sp>
        <p:sp>
          <p:nvSpPr>
            <p:cNvPr id="956" name="Freeform 82"/>
            <p:cNvSpPr/>
            <p:nvPr/>
          </p:nvSpPr>
          <p:spPr>
            <a:xfrm rot="5400000">
              <a:off x="11749320" y="1917000"/>
              <a:ext cx="128160" cy="69120"/>
            </a:xfrm>
            <a:custGeom>
              <a:avLst/>
              <a:gdLst/>
              <a:ahLst/>
              <a:rect l="l" t="t" r="r" b="b"/>
              <a:pathLst>
                <a:path w="39" h="23">
                  <a:moveTo>
                    <a:pt x="16" y="0"/>
                  </a:moveTo>
                  <a:cubicBezTo>
                    <a:pt x="39"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957" name="Freeform 83"/>
            <p:cNvSpPr/>
            <p:nvPr/>
          </p:nvSpPr>
          <p:spPr>
            <a:xfrm rot="5400000">
              <a:off x="11721960" y="1602000"/>
              <a:ext cx="130680" cy="156960"/>
            </a:xfrm>
            <a:custGeom>
              <a:avLst/>
              <a:gdLst/>
              <a:ahLst/>
              <a:rect l="l" t="t" r="r" b="b"/>
              <a:pathLst>
                <a:path w="40" h="52">
                  <a:moveTo>
                    <a:pt x="13" y="7"/>
                  </a:moveTo>
                  <a:cubicBezTo>
                    <a:pt x="40" y="12"/>
                    <a:pt x="18" y="52"/>
                    <a:pt x="0" y="24"/>
                  </a:cubicBezTo>
                  <a:cubicBezTo>
                    <a:pt x="2" y="0"/>
                    <a:pt x="6" y="17"/>
                    <a:pt x="13" y="7"/>
                  </a:cubicBezTo>
                  <a:close/>
                </a:path>
              </a:pathLst>
            </a:custGeom>
            <a:solidFill>
              <a:schemeClr val="bg2">
                <a:lumMod val="90000"/>
              </a:schemeClr>
            </a:solidFill>
            <a:ln w="0">
              <a:noFill/>
            </a:ln>
          </p:spPr>
          <p:style>
            <a:lnRef idx="0"/>
            <a:fillRef idx="0"/>
            <a:effectRef idx="0"/>
            <a:fontRef idx="minor"/>
          </p:style>
        </p:sp>
        <p:sp>
          <p:nvSpPr>
            <p:cNvPr id="958" name="Freeform 84"/>
            <p:cNvSpPr/>
            <p:nvPr/>
          </p:nvSpPr>
          <p:spPr>
            <a:xfrm rot="5400000">
              <a:off x="11732760" y="45252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2">
                <a:lumMod val="90000"/>
              </a:schemeClr>
            </a:solidFill>
            <a:ln w="0">
              <a:noFill/>
            </a:ln>
          </p:spPr>
          <p:style>
            <a:lnRef idx="0"/>
            <a:fillRef idx="0"/>
            <a:effectRef idx="0"/>
            <a:fontRef idx="minor"/>
          </p:style>
        </p:sp>
        <p:sp>
          <p:nvSpPr>
            <p:cNvPr id="959" name="Freeform 86"/>
            <p:cNvSpPr/>
            <p:nvPr/>
          </p:nvSpPr>
          <p:spPr>
            <a:xfrm rot="5400000">
              <a:off x="11742840" y="10656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2">
                <a:lumMod val="90000"/>
              </a:schemeClr>
            </a:solidFill>
            <a:ln w="0">
              <a:noFill/>
            </a:ln>
          </p:spPr>
          <p:style>
            <a:lnRef idx="0"/>
            <a:fillRef idx="0"/>
            <a:effectRef idx="0"/>
            <a:fontRef idx="minor"/>
          </p:style>
        </p:sp>
        <p:sp>
          <p:nvSpPr>
            <p:cNvPr id="960" name="Freeform 89"/>
            <p:cNvSpPr/>
            <p:nvPr/>
          </p:nvSpPr>
          <p:spPr>
            <a:xfrm rot="5400000">
              <a:off x="11697840" y="1389600"/>
              <a:ext cx="134280" cy="92520"/>
            </a:xfrm>
            <a:custGeom>
              <a:avLst/>
              <a:gdLst/>
              <a:ahLst/>
              <a:rect l="l" t="t" r="r" b="b"/>
              <a:pathLst>
                <a:path w="41" h="31">
                  <a:moveTo>
                    <a:pt x="23" y="0"/>
                  </a:moveTo>
                  <a:cubicBezTo>
                    <a:pt x="40" y="3"/>
                    <a:pt x="41" y="31"/>
                    <a:pt x="16" y="25"/>
                  </a:cubicBezTo>
                  <a:cubicBezTo>
                    <a:pt x="0" y="7"/>
                    <a:pt x="14" y="4"/>
                    <a:pt x="23" y="0"/>
                  </a:cubicBezTo>
                  <a:close/>
                </a:path>
              </a:pathLst>
            </a:custGeom>
            <a:solidFill>
              <a:schemeClr val="bg2">
                <a:lumMod val="90000"/>
              </a:schemeClr>
            </a:solidFill>
            <a:ln w="0">
              <a:noFill/>
            </a:ln>
          </p:spPr>
          <p:style>
            <a:lnRef idx="0"/>
            <a:fillRef idx="0"/>
            <a:effectRef idx="0"/>
            <a:fontRef idx="minor"/>
          </p:style>
        </p:sp>
        <p:sp>
          <p:nvSpPr>
            <p:cNvPr id="961" name="Freeform 90"/>
            <p:cNvSpPr/>
            <p:nvPr/>
          </p:nvSpPr>
          <p:spPr>
            <a:xfrm rot="5400000">
              <a:off x="11775600" y="2012400"/>
              <a:ext cx="2160" cy="8640"/>
            </a:xfrm>
            <a:custGeom>
              <a:avLst/>
              <a:gdLst/>
              <a:ahLst/>
              <a:rect l="l" t="t" r="r" b="b"/>
              <a:pathLst>
                <a:path w="1" h="3">
                  <a:moveTo>
                    <a:pt x="0" y="0"/>
                  </a:moveTo>
                  <a:cubicBezTo>
                    <a:pt x="1" y="0"/>
                    <a:pt x="1" y="3"/>
                    <a:pt x="0" y="2"/>
                  </a:cubicBezTo>
                  <a:cubicBezTo>
                    <a:pt x="0" y="1"/>
                    <a:pt x="0" y="1"/>
                    <a:pt x="0" y="0"/>
                  </a:cubicBezTo>
                  <a:close/>
                </a:path>
              </a:pathLst>
            </a:custGeom>
            <a:solidFill>
              <a:schemeClr val="bg2">
                <a:lumMod val="90000"/>
              </a:schemeClr>
            </a:solidFill>
            <a:ln w="0">
              <a:noFill/>
            </a:ln>
          </p:spPr>
          <p:style>
            <a:lnRef idx="0"/>
            <a:fillRef idx="0"/>
            <a:effectRef idx="0"/>
            <a:fontRef idx="minor"/>
          </p:style>
        </p:sp>
        <p:sp>
          <p:nvSpPr>
            <p:cNvPr id="962" name="Freeform 62"/>
            <p:cNvSpPr/>
            <p:nvPr/>
          </p:nvSpPr>
          <p:spPr>
            <a:xfrm rot="5400000">
              <a:off x="11718360" y="2886480"/>
              <a:ext cx="150120" cy="74880"/>
            </a:xfrm>
            <a:custGeom>
              <a:avLst/>
              <a:gdLst/>
              <a:ahLst/>
              <a:rect l="l" t="t" r="r" b="b"/>
              <a:pathLst>
                <a:path w="46" h="25">
                  <a:moveTo>
                    <a:pt x="23" y="0"/>
                  </a:moveTo>
                  <a:cubicBezTo>
                    <a:pt x="32" y="1"/>
                    <a:pt x="46" y="21"/>
                    <a:pt x="29" y="25"/>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963" name="Freeform 63"/>
            <p:cNvSpPr/>
            <p:nvPr/>
          </p:nvSpPr>
          <p:spPr>
            <a:xfrm rot="5400000">
              <a:off x="11729880" y="4025520"/>
              <a:ext cx="120960" cy="123840"/>
            </a:xfrm>
            <a:custGeom>
              <a:avLst/>
              <a:gdLst/>
              <a:ahLst/>
              <a:rect l="l" t="t" r="r" b="b"/>
              <a:pathLst>
                <a:path w="37" h="41">
                  <a:moveTo>
                    <a:pt x="24" y="4"/>
                  </a:moveTo>
                  <a:cubicBezTo>
                    <a:pt x="37" y="1"/>
                    <a:pt x="28" y="18"/>
                    <a:pt x="29" y="26"/>
                  </a:cubicBezTo>
                  <a:cubicBezTo>
                    <a:pt x="8" y="41"/>
                    <a:pt x="0" y="0"/>
                    <a:pt x="24" y="4"/>
                  </a:cubicBezTo>
                  <a:close/>
                </a:path>
              </a:pathLst>
            </a:custGeom>
            <a:solidFill>
              <a:schemeClr val="bg2">
                <a:lumMod val="90000"/>
              </a:schemeClr>
            </a:solidFill>
            <a:ln w="0">
              <a:noFill/>
            </a:ln>
          </p:spPr>
          <p:style>
            <a:lnRef idx="0"/>
            <a:fillRef idx="0"/>
            <a:effectRef idx="0"/>
            <a:fontRef idx="minor"/>
          </p:style>
        </p:sp>
        <p:sp>
          <p:nvSpPr>
            <p:cNvPr id="964" name="Freeform 64"/>
            <p:cNvSpPr/>
            <p:nvPr/>
          </p:nvSpPr>
          <p:spPr>
            <a:xfrm rot="5400000">
              <a:off x="11697480" y="2618640"/>
              <a:ext cx="13716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965" name="Freeform 65"/>
            <p:cNvSpPr/>
            <p:nvPr/>
          </p:nvSpPr>
          <p:spPr>
            <a:xfrm rot="5400000">
              <a:off x="11698560" y="3762360"/>
              <a:ext cx="120960" cy="78840"/>
            </a:xfrm>
            <a:custGeom>
              <a:avLst/>
              <a:gdLst/>
              <a:ahLst/>
              <a:rect l="l" t="t" r="r" b="b"/>
              <a:pathLst>
                <a:path w="37" h="26">
                  <a:moveTo>
                    <a:pt x="19" y="0"/>
                  </a:moveTo>
                  <a:cubicBezTo>
                    <a:pt x="31" y="1"/>
                    <a:pt x="37" y="23"/>
                    <a:pt x="22" y="26"/>
                  </a:cubicBezTo>
                  <a:cubicBezTo>
                    <a:pt x="2" y="26"/>
                    <a:pt x="0" y="0"/>
                    <a:pt x="19" y="0"/>
                  </a:cubicBezTo>
                  <a:close/>
                </a:path>
              </a:pathLst>
            </a:custGeom>
            <a:solidFill>
              <a:schemeClr val="bg2">
                <a:lumMod val="90000"/>
              </a:schemeClr>
            </a:solidFill>
            <a:ln w="0">
              <a:noFill/>
            </a:ln>
          </p:spPr>
          <p:style>
            <a:lnRef idx="0"/>
            <a:fillRef idx="0"/>
            <a:effectRef idx="0"/>
            <a:fontRef idx="minor"/>
          </p:style>
        </p:sp>
        <p:sp>
          <p:nvSpPr>
            <p:cNvPr id="966" name="Freeform 66"/>
            <p:cNvSpPr/>
            <p:nvPr/>
          </p:nvSpPr>
          <p:spPr>
            <a:xfrm rot="5400000">
              <a:off x="11685960" y="5308920"/>
              <a:ext cx="130680" cy="111600"/>
            </a:xfrm>
            <a:custGeom>
              <a:avLst/>
              <a:gdLst/>
              <a:ahLst/>
              <a:rect l="l" t="t" r="r" b="b"/>
              <a:pathLst>
                <a:path w="40" h="37">
                  <a:moveTo>
                    <a:pt x="22" y="1"/>
                  </a:moveTo>
                  <a:cubicBezTo>
                    <a:pt x="36" y="0"/>
                    <a:pt x="40" y="8"/>
                    <a:pt x="40" y="18"/>
                  </a:cubicBezTo>
                  <a:cubicBezTo>
                    <a:pt x="27" y="37"/>
                    <a:pt x="0" y="14"/>
                    <a:pt x="22" y="1"/>
                  </a:cubicBezTo>
                  <a:close/>
                </a:path>
              </a:pathLst>
            </a:custGeom>
            <a:solidFill>
              <a:schemeClr val="bg2">
                <a:lumMod val="90000"/>
              </a:schemeClr>
            </a:solidFill>
            <a:ln w="0">
              <a:noFill/>
            </a:ln>
          </p:spPr>
          <p:style>
            <a:lnRef idx="0"/>
            <a:fillRef idx="0"/>
            <a:effectRef idx="0"/>
            <a:fontRef idx="minor"/>
          </p:style>
        </p:sp>
        <p:sp>
          <p:nvSpPr>
            <p:cNvPr id="967" name="Freeform 67"/>
            <p:cNvSpPr/>
            <p:nvPr/>
          </p:nvSpPr>
          <p:spPr>
            <a:xfrm rot="5400000">
              <a:off x="11666160" y="4524840"/>
              <a:ext cx="157320" cy="118080"/>
            </a:xfrm>
            <a:custGeom>
              <a:avLst/>
              <a:gdLst/>
              <a:ahLst/>
              <a:rect l="l" t="t" r="r" b="b"/>
              <a:pathLst>
                <a:path w="48" h="39">
                  <a:moveTo>
                    <a:pt x="28" y="1"/>
                  </a:moveTo>
                  <a:cubicBezTo>
                    <a:pt x="39" y="0"/>
                    <a:pt x="43" y="5"/>
                    <a:pt x="46" y="11"/>
                  </a:cubicBezTo>
                  <a:cubicBezTo>
                    <a:pt x="48" y="39"/>
                    <a:pt x="0" y="17"/>
                    <a:pt x="28" y="1"/>
                  </a:cubicBezTo>
                  <a:close/>
                </a:path>
              </a:pathLst>
            </a:custGeom>
            <a:solidFill>
              <a:schemeClr val="bg2">
                <a:lumMod val="90000"/>
              </a:schemeClr>
            </a:solidFill>
            <a:ln w="0">
              <a:noFill/>
            </a:ln>
          </p:spPr>
          <p:style>
            <a:lnRef idx="0"/>
            <a:fillRef idx="0"/>
            <a:effectRef idx="0"/>
            <a:fontRef idx="minor"/>
          </p:style>
        </p:sp>
        <p:sp>
          <p:nvSpPr>
            <p:cNvPr id="968" name="Freeform 68"/>
            <p:cNvSpPr/>
            <p:nvPr/>
          </p:nvSpPr>
          <p:spPr>
            <a:xfrm rot="5400000">
              <a:off x="11693520" y="3182040"/>
              <a:ext cx="114840" cy="123840"/>
            </a:xfrm>
            <a:custGeom>
              <a:avLst/>
              <a:gdLst/>
              <a:ahLst/>
              <a:rect l="l" t="t" r="r" b="b"/>
              <a:pathLst>
                <a:path w="35" h="41">
                  <a:moveTo>
                    <a:pt x="16" y="4"/>
                  </a:moveTo>
                  <a:cubicBezTo>
                    <a:pt x="35" y="5"/>
                    <a:pt x="32" y="0"/>
                    <a:pt x="33" y="15"/>
                  </a:cubicBezTo>
                  <a:cubicBezTo>
                    <a:pt x="34" y="41"/>
                    <a:pt x="0" y="23"/>
                    <a:pt x="16" y="4"/>
                  </a:cubicBezTo>
                  <a:close/>
                </a:path>
              </a:pathLst>
            </a:custGeom>
            <a:solidFill>
              <a:schemeClr val="bg2">
                <a:lumMod val="90000"/>
              </a:schemeClr>
            </a:solidFill>
            <a:ln w="0">
              <a:noFill/>
            </a:ln>
          </p:spPr>
          <p:style>
            <a:lnRef idx="0"/>
            <a:fillRef idx="0"/>
            <a:effectRef idx="0"/>
            <a:fontRef idx="minor"/>
          </p:style>
        </p:sp>
        <p:sp>
          <p:nvSpPr>
            <p:cNvPr id="969" name="Freeform 69"/>
            <p:cNvSpPr/>
            <p:nvPr/>
          </p:nvSpPr>
          <p:spPr>
            <a:xfrm rot="5400000">
              <a:off x="11673000" y="5591160"/>
              <a:ext cx="144000" cy="111600"/>
            </a:xfrm>
            <a:custGeom>
              <a:avLst/>
              <a:gdLst/>
              <a:ahLst/>
              <a:rect l="l" t="t" r="r" b="b"/>
              <a:pathLst>
                <a:path w="44" h="37">
                  <a:moveTo>
                    <a:pt x="29" y="0"/>
                  </a:moveTo>
                  <a:cubicBezTo>
                    <a:pt x="36" y="2"/>
                    <a:pt x="44" y="12"/>
                    <a:pt x="42" y="21"/>
                  </a:cubicBezTo>
                  <a:cubicBezTo>
                    <a:pt x="25" y="37"/>
                    <a:pt x="0" y="7"/>
                    <a:pt x="29" y="0"/>
                  </a:cubicBezTo>
                  <a:close/>
                </a:path>
              </a:pathLst>
            </a:custGeom>
            <a:solidFill>
              <a:schemeClr val="bg2">
                <a:lumMod val="90000"/>
              </a:schemeClr>
            </a:solidFill>
            <a:ln w="0">
              <a:noFill/>
            </a:ln>
          </p:spPr>
          <p:style>
            <a:lnRef idx="0"/>
            <a:fillRef idx="0"/>
            <a:effectRef idx="0"/>
            <a:fontRef idx="minor"/>
          </p:style>
        </p:sp>
        <p:sp>
          <p:nvSpPr>
            <p:cNvPr id="970" name="Freeform 70"/>
            <p:cNvSpPr/>
            <p:nvPr/>
          </p:nvSpPr>
          <p:spPr>
            <a:xfrm rot="5400000">
              <a:off x="11637360" y="618300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2">
                <a:lumMod val="90000"/>
              </a:schemeClr>
            </a:solidFill>
            <a:ln w="0">
              <a:noFill/>
            </a:ln>
          </p:spPr>
          <p:style>
            <a:lnRef idx="0"/>
            <a:fillRef idx="0"/>
            <a:effectRef idx="0"/>
            <a:fontRef idx="minor"/>
          </p:style>
        </p:sp>
        <p:sp>
          <p:nvSpPr>
            <p:cNvPr id="971" name="Freeform 71"/>
            <p:cNvSpPr/>
            <p:nvPr/>
          </p:nvSpPr>
          <p:spPr>
            <a:xfrm rot="5400000">
              <a:off x="11684520" y="5070600"/>
              <a:ext cx="130680" cy="90360"/>
            </a:xfrm>
            <a:custGeom>
              <a:avLst/>
              <a:gdLst/>
              <a:ahLst/>
              <a:rect l="l" t="t" r="r" b="b"/>
              <a:pathLst>
                <a:path w="40" h="30">
                  <a:moveTo>
                    <a:pt x="22" y="0"/>
                  </a:moveTo>
                  <a:cubicBezTo>
                    <a:pt x="39" y="3"/>
                    <a:pt x="40" y="30"/>
                    <a:pt x="16" y="26"/>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972" name="Freeform 72"/>
            <p:cNvSpPr/>
            <p:nvPr/>
          </p:nvSpPr>
          <p:spPr>
            <a:xfrm rot="5400000">
              <a:off x="11681280" y="4843800"/>
              <a:ext cx="130680" cy="90360"/>
            </a:xfrm>
            <a:custGeom>
              <a:avLst/>
              <a:gdLst/>
              <a:ahLst/>
              <a:rect l="l" t="t" r="r" b="b"/>
              <a:pathLst>
                <a:path w="40" h="30">
                  <a:moveTo>
                    <a:pt x="22" y="0"/>
                  </a:moveTo>
                  <a:cubicBezTo>
                    <a:pt x="40" y="1"/>
                    <a:pt x="40" y="30"/>
                    <a:pt x="17" y="26"/>
                  </a:cubicBezTo>
                  <a:cubicBezTo>
                    <a:pt x="0" y="7"/>
                    <a:pt x="15" y="5"/>
                    <a:pt x="22" y="0"/>
                  </a:cubicBezTo>
                  <a:close/>
                </a:path>
              </a:pathLst>
            </a:custGeom>
            <a:solidFill>
              <a:schemeClr val="bg2">
                <a:lumMod val="90000"/>
              </a:schemeClr>
            </a:solidFill>
            <a:ln w="0">
              <a:noFill/>
            </a:ln>
          </p:spPr>
          <p:style>
            <a:lnRef idx="0"/>
            <a:fillRef idx="0"/>
            <a:effectRef idx="0"/>
            <a:fontRef idx="minor"/>
          </p:style>
        </p:sp>
        <p:sp>
          <p:nvSpPr>
            <p:cNvPr id="973" name="Freeform 73"/>
            <p:cNvSpPr/>
            <p:nvPr/>
          </p:nvSpPr>
          <p:spPr>
            <a:xfrm rot="5400000">
              <a:off x="11686320" y="4344120"/>
              <a:ext cx="120960" cy="83520"/>
            </a:xfrm>
            <a:custGeom>
              <a:avLst/>
              <a:gdLst/>
              <a:ahLst/>
              <a:rect l="l" t="t"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w="0">
              <a:noFill/>
            </a:ln>
          </p:spPr>
          <p:style>
            <a:lnRef idx="0"/>
            <a:fillRef idx="0"/>
            <a:effectRef idx="0"/>
            <a:fontRef idx="minor"/>
          </p:style>
        </p:sp>
        <p:sp>
          <p:nvSpPr>
            <p:cNvPr id="974" name="Freeform 74"/>
            <p:cNvSpPr/>
            <p:nvPr/>
          </p:nvSpPr>
          <p:spPr>
            <a:xfrm rot="5400000">
              <a:off x="11653920" y="5924520"/>
              <a:ext cx="137160" cy="120240"/>
            </a:xfrm>
            <a:custGeom>
              <a:avLst/>
              <a:gdLst/>
              <a:ahLst/>
              <a:rect l="l" t="t" r="r" b="b"/>
              <a:pathLst>
                <a:path w="42" h="40">
                  <a:moveTo>
                    <a:pt x="19" y="0"/>
                  </a:moveTo>
                  <a:cubicBezTo>
                    <a:pt x="42" y="10"/>
                    <a:pt x="20" y="40"/>
                    <a:pt x="4" y="19"/>
                  </a:cubicBezTo>
                  <a:cubicBezTo>
                    <a:pt x="0" y="6"/>
                    <a:pt x="8" y="1"/>
                    <a:pt x="19" y="0"/>
                  </a:cubicBezTo>
                  <a:close/>
                </a:path>
              </a:pathLst>
            </a:custGeom>
            <a:solidFill>
              <a:schemeClr val="bg2">
                <a:lumMod val="90000"/>
              </a:schemeClr>
            </a:solidFill>
            <a:ln w="0">
              <a:noFill/>
            </a:ln>
          </p:spPr>
          <p:style>
            <a:lnRef idx="0"/>
            <a:fillRef idx="0"/>
            <a:effectRef idx="0"/>
            <a:fontRef idx="minor"/>
          </p:style>
        </p:sp>
        <p:sp>
          <p:nvSpPr>
            <p:cNvPr id="975" name="Freeform 75"/>
            <p:cNvSpPr/>
            <p:nvPr/>
          </p:nvSpPr>
          <p:spPr>
            <a:xfrm rot="5400000">
              <a:off x="11748960" y="2378520"/>
              <a:ext cx="128160" cy="78120"/>
            </a:xfrm>
            <a:custGeom>
              <a:avLst/>
              <a:gdLst/>
              <a:ahLst/>
              <a:rect l="l" t="t" r="r" b="b"/>
              <a:pathLst>
                <a:path w="39" h="26">
                  <a:moveTo>
                    <a:pt x="23" y="0"/>
                  </a:moveTo>
                  <a:cubicBezTo>
                    <a:pt x="39" y="3"/>
                    <a:pt x="34" y="25"/>
                    <a:pt x="19" y="26"/>
                  </a:cubicBezTo>
                  <a:cubicBezTo>
                    <a:pt x="0" y="19"/>
                    <a:pt x="7" y="3"/>
                    <a:pt x="23" y="0"/>
                  </a:cubicBezTo>
                  <a:close/>
                </a:path>
              </a:pathLst>
            </a:custGeom>
            <a:solidFill>
              <a:schemeClr val="bg2">
                <a:lumMod val="90000"/>
              </a:schemeClr>
            </a:solidFill>
            <a:ln w="0">
              <a:noFill/>
            </a:ln>
          </p:spPr>
          <p:style>
            <a:lnRef idx="0"/>
            <a:fillRef idx="0"/>
            <a:effectRef idx="0"/>
            <a:fontRef idx="minor"/>
          </p:style>
        </p:sp>
        <p:sp>
          <p:nvSpPr>
            <p:cNvPr id="976" name="Freeform 77"/>
            <p:cNvSpPr/>
            <p:nvPr/>
          </p:nvSpPr>
          <p:spPr>
            <a:xfrm rot="5400000">
              <a:off x="11654280" y="3543120"/>
              <a:ext cx="151200" cy="74880"/>
            </a:xfrm>
            <a:custGeom>
              <a:avLst/>
              <a:gdLst/>
              <a:ahLst/>
              <a:rect l="l" t="t" r="r" b="b"/>
              <a:pathLst>
                <a:path w="46" h="25">
                  <a:moveTo>
                    <a:pt x="23" y="0"/>
                  </a:moveTo>
                  <a:cubicBezTo>
                    <a:pt x="33"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977" name="Freeform 85"/>
            <p:cNvSpPr/>
            <p:nvPr/>
          </p:nvSpPr>
          <p:spPr>
            <a:xfrm rot="5400000">
              <a:off x="11640960" y="637092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2">
                <a:lumMod val="90000"/>
              </a:schemeClr>
            </a:solidFill>
            <a:ln w="0">
              <a:noFill/>
            </a:ln>
          </p:spPr>
          <p:style>
            <a:lnRef idx="0"/>
            <a:fillRef idx="0"/>
            <a:effectRef idx="0"/>
            <a:fontRef idx="minor"/>
          </p:style>
        </p:sp>
        <p:sp>
          <p:nvSpPr>
            <p:cNvPr id="978" name="Freeform 87"/>
            <p:cNvSpPr/>
            <p:nvPr/>
          </p:nvSpPr>
          <p:spPr>
            <a:xfrm rot="5400000">
              <a:off x="11628360" y="666216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2">
                <a:lumMod val="90000"/>
              </a:schemeClr>
            </a:solidFill>
            <a:ln w="0">
              <a:noFill/>
            </a:ln>
          </p:spPr>
          <p:style>
            <a:lnRef idx="0"/>
            <a:fillRef idx="0"/>
            <a:effectRef idx="0"/>
            <a:fontRef idx="minor"/>
          </p:style>
        </p:sp>
        <p:sp>
          <p:nvSpPr>
            <p:cNvPr id="979" name="Freeform 88"/>
            <p:cNvSpPr/>
            <p:nvPr/>
          </p:nvSpPr>
          <p:spPr>
            <a:xfrm rot="5400000">
              <a:off x="11728800" y="5640120"/>
              <a:ext cx="5760" cy="6120"/>
            </a:xfrm>
            <a:custGeom>
              <a:avLst/>
              <a:gdLst/>
              <a:ahLst/>
              <a:rect l="l" t="t" r="r" b="b"/>
              <a:pathLst>
                <a:path w="2" h="2">
                  <a:moveTo>
                    <a:pt x="0" y="0"/>
                  </a:moveTo>
                  <a:cubicBezTo>
                    <a:pt x="1" y="0"/>
                    <a:pt x="1" y="1"/>
                    <a:pt x="2" y="2"/>
                  </a:cubicBezTo>
                  <a:cubicBezTo>
                    <a:pt x="1" y="2"/>
                    <a:pt x="0" y="1"/>
                    <a:pt x="0" y="0"/>
                  </a:cubicBezTo>
                  <a:close/>
                </a:path>
              </a:pathLst>
            </a:custGeom>
            <a:solidFill>
              <a:schemeClr val="bg2">
                <a:lumMod val="90000"/>
              </a:schemeClr>
            </a:solidFill>
            <a:ln w="0">
              <a:noFill/>
            </a:ln>
          </p:spPr>
          <p:style>
            <a:lnRef idx="0"/>
            <a:fillRef idx="0"/>
            <a:effectRef idx="0"/>
            <a:fontRef idx="minor"/>
          </p:style>
        </p:sp>
        <p:sp>
          <p:nvSpPr>
            <p:cNvPr id="980" name="Freeform 6"/>
            <p:cNvSpPr/>
            <p:nvPr/>
          </p:nvSpPr>
          <p:spPr>
            <a:xfrm rot="5400000">
              <a:off x="11176920" y="397836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981" name="Freeform 105"/>
            <p:cNvSpPr/>
            <p:nvPr/>
          </p:nvSpPr>
          <p:spPr>
            <a:xfrm rot="5400000">
              <a:off x="11489040" y="1918080"/>
              <a:ext cx="14040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982" name="Freeform 106"/>
            <p:cNvSpPr/>
            <p:nvPr/>
          </p:nvSpPr>
          <p:spPr>
            <a:xfrm rot="5400000">
              <a:off x="11478600" y="52524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983" name="Freeform 107"/>
            <p:cNvSpPr/>
            <p:nvPr/>
          </p:nvSpPr>
          <p:spPr>
            <a:xfrm rot="5400000">
              <a:off x="11464200" y="2205000"/>
              <a:ext cx="15372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984" name="Freeform 108"/>
            <p:cNvSpPr/>
            <p:nvPr/>
          </p:nvSpPr>
          <p:spPr>
            <a:xfrm rot="5400000">
              <a:off x="11476080" y="1135080"/>
              <a:ext cx="12096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985" name="Freeform 109"/>
            <p:cNvSpPr/>
            <p:nvPr/>
          </p:nvSpPr>
          <p:spPr>
            <a:xfrm rot="5400000">
              <a:off x="11459520" y="1636560"/>
              <a:ext cx="15372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986" name="Freeform 110"/>
            <p:cNvSpPr/>
            <p:nvPr/>
          </p:nvSpPr>
          <p:spPr>
            <a:xfrm rot="5400000">
              <a:off x="11456280" y="27756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987" name="Freeform 111"/>
            <p:cNvSpPr/>
            <p:nvPr/>
          </p:nvSpPr>
          <p:spPr>
            <a:xfrm rot="5400000">
              <a:off x="11457360" y="1364760"/>
              <a:ext cx="13068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988" name="Freeform 112"/>
            <p:cNvSpPr/>
            <p:nvPr/>
          </p:nvSpPr>
          <p:spPr>
            <a:xfrm rot="5400000">
              <a:off x="11467080" y="84636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989" name="Freeform 122"/>
            <p:cNvSpPr/>
            <p:nvPr/>
          </p:nvSpPr>
          <p:spPr>
            <a:xfrm rot="5400000">
              <a:off x="11229480" y="1572480"/>
              <a:ext cx="12708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990" name="Freeform 123"/>
            <p:cNvSpPr/>
            <p:nvPr/>
          </p:nvSpPr>
          <p:spPr>
            <a:xfrm rot="5400000">
              <a:off x="11222280" y="208440"/>
              <a:ext cx="14040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991" name="Freeform 130"/>
            <p:cNvSpPr/>
            <p:nvPr/>
          </p:nvSpPr>
          <p:spPr>
            <a:xfrm rot="5400000">
              <a:off x="11195280" y="497520"/>
              <a:ext cx="15732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992" name="Freeform 131"/>
            <p:cNvSpPr/>
            <p:nvPr/>
          </p:nvSpPr>
          <p:spPr>
            <a:xfrm rot="5400000">
              <a:off x="11225160" y="1047240"/>
              <a:ext cx="11736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sp>
          <p:nvSpPr>
            <p:cNvPr id="993" name="Freeform 132"/>
            <p:cNvSpPr/>
            <p:nvPr/>
          </p:nvSpPr>
          <p:spPr>
            <a:xfrm rot="5400000">
              <a:off x="11226600" y="1873440"/>
              <a:ext cx="127080" cy="69120"/>
            </a:xfrm>
            <a:custGeom>
              <a:avLst/>
              <a:gdLst/>
              <a:ahLst/>
              <a:rect l="l" t="t" r="r" b="b"/>
              <a:pathLst>
                <a:path w="39" h="23">
                  <a:moveTo>
                    <a:pt x="16" y="0"/>
                  </a:moveTo>
                  <a:cubicBezTo>
                    <a:pt x="39" y="8"/>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994" name="Freeform 134"/>
            <p:cNvSpPr/>
            <p:nvPr/>
          </p:nvSpPr>
          <p:spPr>
            <a:xfrm rot="5400000">
              <a:off x="11206800" y="2005920"/>
              <a:ext cx="123840" cy="117000"/>
            </a:xfrm>
            <a:custGeom>
              <a:avLst/>
              <a:gdLst/>
              <a:ahLst/>
              <a:rect l="l" t="t" r="r" b="b"/>
              <a:pathLst>
                <a:path w="38" h="39">
                  <a:moveTo>
                    <a:pt x="20" y="2"/>
                  </a:moveTo>
                  <a:cubicBezTo>
                    <a:pt x="34" y="0"/>
                    <a:pt x="38" y="8"/>
                    <a:pt x="38" y="19"/>
                  </a:cubicBezTo>
                  <a:cubicBezTo>
                    <a:pt x="24" y="39"/>
                    <a:pt x="0" y="13"/>
                    <a:pt x="20" y="2"/>
                  </a:cubicBezTo>
                  <a:close/>
                </a:path>
              </a:pathLst>
            </a:custGeom>
            <a:solidFill>
              <a:schemeClr val="bg2">
                <a:lumMod val="90000"/>
              </a:schemeClr>
            </a:solidFill>
            <a:ln w="0">
              <a:noFill/>
            </a:ln>
          </p:spPr>
          <p:style>
            <a:lnRef idx="0"/>
            <a:fillRef idx="0"/>
            <a:effectRef idx="0"/>
            <a:fontRef idx="minor"/>
          </p:style>
        </p:sp>
        <p:sp>
          <p:nvSpPr>
            <p:cNvPr id="995" name="Freeform 135"/>
            <p:cNvSpPr/>
            <p:nvPr/>
          </p:nvSpPr>
          <p:spPr>
            <a:xfrm rot="5400000">
              <a:off x="11212560" y="817920"/>
              <a:ext cx="12816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996" name="Freeform 141"/>
            <p:cNvSpPr/>
            <p:nvPr/>
          </p:nvSpPr>
          <p:spPr>
            <a:xfrm rot="5400000">
              <a:off x="11137320" y="1202040"/>
              <a:ext cx="16344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997" name="Freeform 91"/>
            <p:cNvSpPr/>
            <p:nvPr/>
          </p:nvSpPr>
          <p:spPr>
            <a:xfrm rot="5400000">
              <a:off x="11467440" y="2700360"/>
              <a:ext cx="11844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998" name="Freeform 92"/>
            <p:cNvSpPr/>
            <p:nvPr/>
          </p:nvSpPr>
          <p:spPr>
            <a:xfrm rot="5400000">
              <a:off x="11446560" y="235656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999" name="Freeform 93"/>
            <p:cNvSpPr/>
            <p:nvPr/>
          </p:nvSpPr>
          <p:spPr>
            <a:xfrm rot="5400000">
              <a:off x="11456280" y="3285000"/>
              <a:ext cx="12708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1000" name="Freeform 94"/>
            <p:cNvSpPr/>
            <p:nvPr/>
          </p:nvSpPr>
          <p:spPr>
            <a:xfrm rot="5400000">
              <a:off x="11411280" y="5303880"/>
              <a:ext cx="13788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1001" name="Freeform 95"/>
            <p:cNvSpPr/>
            <p:nvPr/>
          </p:nvSpPr>
          <p:spPr>
            <a:xfrm rot="5400000">
              <a:off x="11430000" y="2991960"/>
              <a:ext cx="11736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002" name="Freeform 96"/>
            <p:cNvSpPr/>
            <p:nvPr/>
          </p:nvSpPr>
          <p:spPr>
            <a:xfrm rot="5400000">
              <a:off x="11395080" y="3511800"/>
              <a:ext cx="14688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1003" name="Freeform 97"/>
            <p:cNvSpPr/>
            <p:nvPr/>
          </p:nvSpPr>
          <p:spPr>
            <a:xfrm rot="5400000">
              <a:off x="11364480" y="4720320"/>
              <a:ext cx="19008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1004" name="Freeform 98"/>
            <p:cNvSpPr/>
            <p:nvPr/>
          </p:nvSpPr>
          <p:spPr>
            <a:xfrm rot="5400000">
              <a:off x="11406960" y="4201920"/>
              <a:ext cx="14760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1005" name="Freeform 99"/>
            <p:cNvSpPr/>
            <p:nvPr/>
          </p:nvSpPr>
          <p:spPr>
            <a:xfrm rot="5400000">
              <a:off x="11350080" y="4410000"/>
              <a:ext cx="21924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1006" name="Freeform 100"/>
            <p:cNvSpPr/>
            <p:nvPr/>
          </p:nvSpPr>
          <p:spPr>
            <a:xfrm rot="5400000">
              <a:off x="11409480" y="3830760"/>
              <a:ext cx="12816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1007" name="Freeform 101"/>
            <p:cNvSpPr/>
            <p:nvPr/>
          </p:nvSpPr>
          <p:spPr>
            <a:xfrm rot="5400000">
              <a:off x="11403720" y="5038560"/>
              <a:ext cx="13788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1008" name="Freeform 102"/>
            <p:cNvSpPr/>
            <p:nvPr/>
          </p:nvSpPr>
          <p:spPr>
            <a:xfrm rot="5400000">
              <a:off x="11400120" y="5599080"/>
              <a:ext cx="12096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1009" name="Freeform 103"/>
            <p:cNvSpPr/>
            <p:nvPr/>
          </p:nvSpPr>
          <p:spPr>
            <a:xfrm rot="5400000">
              <a:off x="11383200" y="586944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010" name="Freeform 104"/>
            <p:cNvSpPr/>
            <p:nvPr/>
          </p:nvSpPr>
          <p:spPr>
            <a:xfrm rot="5400000">
              <a:off x="11498760" y="240048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11" name="Freeform 113"/>
            <p:cNvSpPr/>
            <p:nvPr/>
          </p:nvSpPr>
          <p:spPr>
            <a:xfrm rot="5400000">
              <a:off x="11450160" y="478836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1012" name="Freeform 114"/>
            <p:cNvSpPr/>
            <p:nvPr/>
          </p:nvSpPr>
          <p:spPr>
            <a:xfrm rot="5400000">
              <a:off x="11453400" y="355464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13" name="Freeform 115"/>
            <p:cNvSpPr/>
            <p:nvPr/>
          </p:nvSpPr>
          <p:spPr>
            <a:xfrm rot="5400000">
              <a:off x="11447640" y="421740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14" name="Freeform 117"/>
            <p:cNvSpPr/>
            <p:nvPr/>
          </p:nvSpPr>
          <p:spPr>
            <a:xfrm rot="5400000">
              <a:off x="11435040" y="591336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15" name="Freeform 118"/>
            <p:cNvSpPr/>
            <p:nvPr/>
          </p:nvSpPr>
          <p:spPr>
            <a:xfrm rot="5400000">
              <a:off x="11324520" y="649080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016" name="Freeform 119"/>
            <p:cNvSpPr/>
            <p:nvPr/>
          </p:nvSpPr>
          <p:spPr>
            <a:xfrm rot="5400000">
              <a:off x="11311200" y="622260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1017" name="Freeform 120"/>
            <p:cNvSpPr/>
            <p:nvPr/>
          </p:nvSpPr>
          <p:spPr>
            <a:xfrm rot="5400000">
              <a:off x="11178360" y="3795120"/>
              <a:ext cx="12096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018" name="Freeform 121"/>
            <p:cNvSpPr/>
            <p:nvPr/>
          </p:nvSpPr>
          <p:spPr>
            <a:xfrm rot="5400000">
              <a:off x="11156400" y="3573000"/>
              <a:ext cx="13356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1019" name="Freeform 125"/>
            <p:cNvSpPr/>
            <p:nvPr/>
          </p:nvSpPr>
          <p:spPr>
            <a:xfrm rot="5400000">
              <a:off x="11148480" y="2370960"/>
              <a:ext cx="14760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020" name="Freeform 126"/>
            <p:cNvSpPr/>
            <p:nvPr/>
          </p:nvSpPr>
          <p:spPr>
            <a:xfrm rot="5400000">
              <a:off x="11126880" y="3222720"/>
              <a:ext cx="151200" cy="78840"/>
            </a:xfrm>
            <a:custGeom>
              <a:avLst/>
              <a:gdLst/>
              <a:ahLst/>
              <a:rect l="l" t="t" r="r" b="b"/>
              <a:pathLst>
                <a:path w="46" h="26">
                  <a:moveTo>
                    <a:pt x="23" y="0"/>
                  </a:moveTo>
                  <a:cubicBezTo>
                    <a:pt x="32" y="2"/>
                    <a:pt x="46" y="22"/>
                    <a:pt x="29" y="26"/>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1021" name="Freeform 127"/>
            <p:cNvSpPr/>
            <p:nvPr/>
          </p:nvSpPr>
          <p:spPr>
            <a:xfrm rot="5400000">
              <a:off x="11134080" y="4190760"/>
              <a:ext cx="137160" cy="78840"/>
            </a:xfrm>
            <a:custGeom>
              <a:avLst/>
              <a:gdLst/>
              <a:ahLst/>
              <a:rect l="l" t="t" r="r" b="b"/>
              <a:pathLst>
                <a:path w="42" h="26">
                  <a:moveTo>
                    <a:pt x="28" y="0"/>
                  </a:moveTo>
                  <a:cubicBezTo>
                    <a:pt x="42" y="4"/>
                    <a:pt x="38" y="23"/>
                    <a:pt x="23" y="26"/>
                  </a:cubicBezTo>
                  <a:cubicBezTo>
                    <a:pt x="0" y="26"/>
                    <a:pt x="8" y="5"/>
                    <a:pt x="28" y="0"/>
                  </a:cubicBezTo>
                  <a:close/>
                </a:path>
              </a:pathLst>
            </a:custGeom>
            <a:solidFill>
              <a:schemeClr val="bg2">
                <a:lumMod val="90000"/>
              </a:schemeClr>
            </a:solidFill>
            <a:ln w="0">
              <a:noFill/>
            </a:ln>
          </p:spPr>
          <p:style>
            <a:lnRef idx="0"/>
            <a:fillRef idx="0"/>
            <a:effectRef idx="0"/>
            <a:fontRef idx="minor"/>
          </p:style>
        </p:sp>
        <p:sp>
          <p:nvSpPr>
            <p:cNvPr id="1022" name="Freeform 128"/>
            <p:cNvSpPr/>
            <p:nvPr/>
          </p:nvSpPr>
          <p:spPr>
            <a:xfrm rot="5400000">
              <a:off x="11134440" y="2715120"/>
              <a:ext cx="130680" cy="78120"/>
            </a:xfrm>
            <a:custGeom>
              <a:avLst/>
              <a:gdLst/>
              <a:ahLst/>
              <a:rect l="l" t="t" r="r" b="b"/>
              <a:pathLst>
                <a:path w="40" h="26">
                  <a:moveTo>
                    <a:pt x="18" y="0"/>
                  </a:moveTo>
                  <a:cubicBezTo>
                    <a:pt x="40" y="9"/>
                    <a:pt x="28" y="26"/>
                    <a:pt x="7" y="20"/>
                  </a:cubicBezTo>
                  <a:cubicBezTo>
                    <a:pt x="0" y="8"/>
                    <a:pt x="6" y="1"/>
                    <a:pt x="18" y="0"/>
                  </a:cubicBezTo>
                  <a:close/>
                </a:path>
              </a:pathLst>
            </a:custGeom>
            <a:solidFill>
              <a:schemeClr val="bg2">
                <a:lumMod val="90000"/>
              </a:schemeClr>
            </a:solidFill>
            <a:ln w="0">
              <a:noFill/>
            </a:ln>
          </p:spPr>
          <p:style>
            <a:lnRef idx="0"/>
            <a:fillRef idx="0"/>
            <a:effectRef idx="0"/>
            <a:fontRef idx="minor"/>
          </p:style>
        </p:sp>
        <p:sp>
          <p:nvSpPr>
            <p:cNvPr id="1023" name="Freeform 129"/>
            <p:cNvSpPr/>
            <p:nvPr/>
          </p:nvSpPr>
          <p:spPr>
            <a:xfrm rot="5400000">
              <a:off x="11110320" y="4655520"/>
              <a:ext cx="147600" cy="109080"/>
            </a:xfrm>
            <a:custGeom>
              <a:avLst/>
              <a:gdLst/>
              <a:ahLst/>
              <a:rect l="l" t="t" r="r" b="b"/>
              <a:pathLst>
                <a:path w="45" h="36">
                  <a:moveTo>
                    <a:pt x="28" y="0"/>
                  </a:moveTo>
                  <a:cubicBezTo>
                    <a:pt x="34" y="1"/>
                    <a:pt x="45" y="11"/>
                    <a:pt x="42" y="20"/>
                  </a:cubicBezTo>
                  <a:cubicBezTo>
                    <a:pt x="25" y="36"/>
                    <a:pt x="0" y="7"/>
                    <a:pt x="28" y="0"/>
                  </a:cubicBezTo>
                  <a:close/>
                </a:path>
              </a:pathLst>
            </a:custGeom>
            <a:solidFill>
              <a:schemeClr val="bg2">
                <a:lumMod val="90000"/>
              </a:schemeClr>
            </a:solidFill>
            <a:ln w="0">
              <a:noFill/>
            </a:ln>
          </p:spPr>
          <p:style>
            <a:lnRef idx="0"/>
            <a:fillRef idx="0"/>
            <a:effectRef idx="0"/>
            <a:fontRef idx="minor"/>
          </p:style>
        </p:sp>
        <p:sp>
          <p:nvSpPr>
            <p:cNvPr id="1024" name="Freeform 133"/>
            <p:cNvSpPr/>
            <p:nvPr/>
          </p:nvSpPr>
          <p:spPr>
            <a:xfrm rot="5400000">
              <a:off x="11111040" y="4461840"/>
              <a:ext cx="13716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025" name="Freeform 136"/>
            <p:cNvSpPr/>
            <p:nvPr/>
          </p:nvSpPr>
          <p:spPr>
            <a:xfrm rot="5400000">
              <a:off x="11119320" y="5571000"/>
              <a:ext cx="12708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026" name="Freeform 137"/>
            <p:cNvSpPr/>
            <p:nvPr/>
          </p:nvSpPr>
          <p:spPr>
            <a:xfrm rot="5400000">
              <a:off x="11103840" y="5221080"/>
              <a:ext cx="12708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1027" name="Freeform 138"/>
            <p:cNvSpPr/>
            <p:nvPr/>
          </p:nvSpPr>
          <p:spPr>
            <a:xfrm rot="5400000">
              <a:off x="11113560" y="4971240"/>
              <a:ext cx="117360" cy="78840"/>
            </a:xfrm>
            <a:custGeom>
              <a:avLst/>
              <a:gdLst/>
              <a:ahLst/>
              <a:rect l="l" t="t" r="r" b="b"/>
              <a:pathLst>
                <a:path w="36" h="26">
                  <a:moveTo>
                    <a:pt x="21" y="0"/>
                  </a:moveTo>
                  <a:cubicBezTo>
                    <a:pt x="32" y="4"/>
                    <a:pt x="36" y="23"/>
                    <a:pt x="21" y="26"/>
                  </a:cubicBezTo>
                  <a:cubicBezTo>
                    <a:pt x="1" y="24"/>
                    <a:pt x="0" y="2"/>
                    <a:pt x="21" y="0"/>
                  </a:cubicBezTo>
                  <a:close/>
                </a:path>
              </a:pathLst>
            </a:custGeom>
            <a:solidFill>
              <a:schemeClr val="bg2">
                <a:lumMod val="90000"/>
              </a:schemeClr>
            </a:solidFill>
            <a:ln w="0">
              <a:noFill/>
            </a:ln>
          </p:spPr>
          <p:style>
            <a:lnRef idx="0"/>
            <a:fillRef idx="0"/>
            <a:effectRef idx="0"/>
            <a:fontRef idx="minor"/>
          </p:style>
        </p:sp>
        <p:sp>
          <p:nvSpPr>
            <p:cNvPr id="1028" name="Freeform 139"/>
            <p:cNvSpPr/>
            <p:nvPr/>
          </p:nvSpPr>
          <p:spPr>
            <a:xfrm rot="5400000">
              <a:off x="11096280" y="6495120"/>
              <a:ext cx="13068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2">
                <a:lumMod val="90000"/>
              </a:schemeClr>
            </a:solidFill>
            <a:ln w="0">
              <a:noFill/>
            </a:ln>
          </p:spPr>
          <p:style>
            <a:lnRef idx="0"/>
            <a:fillRef idx="0"/>
            <a:effectRef idx="0"/>
            <a:fontRef idx="minor"/>
          </p:style>
        </p:sp>
        <p:sp>
          <p:nvSpPr>
            <p:cNvPr id="1029" name="Freeform 140"/>
            <p:cNvSpPr/>
            <p:nvPr/>
          </p:nvSpPr>
          <p:spPr>
            <a:xfrm rot="5400000">
              <a:off x="11127960" y="2936160"/>
              <a:ext cx="137160" cy="95760"/>
            </a:xfrm>
            <a:custGeom>
              <a:avLst/>
              <a:gdLst/>
              <a:ahLst/>
              <a:rect l="l" t="t" r="r" b="b"/>
              <a:pathLst>
                <a:path w="42" h="32">
                  <a:moveTo>
                    <a:pt x="25" y="0"/>
                  </a:moveTo>
                  <a:cubicBezTo>
                    <a:pt x="42" y="13"/>
                    <a:pt x="15" y="32"/>
                    <a:pt x="4" y="18"/>
                  </a:cubicBezTo>
                  <a:cubicBezTo>
                    <a:pt x="0" y="5"/>
                    <a:pt x="16" y="0"/>
                    <a:pt x="25" y="0"/>
                  </a:cubicBezTo>
                  <a:close/>
                </a:path>
              </a:pathLst>
            </a:custGeom>
            <a:solidFill>
              <a:schemeClr val="bg2">
                <a:lumMod val="90000"/>
              </a:schemeClr>
            </a:solidFill>
            <a:ln w="0">
              <a:noFill/>
            </a:ln>
          </p:spPr>
          <p:style>
            <a:lnRef idx="0"/>
            <a:fillRef idx="0"/>
            <a:effectRef idx="0"/>
            <a:fontRef idx="minor"/>
          </p:style>
        </p:sp>
        <p:sp>
          <p:nvSpPr>
            <p:cNvPr id="1030" name="Freeform 142"/>
            <p:cNvSpPr/>
            <p:nvPr/>
          </p:nvSpPr>
          <p:spPr>
            <a:xfrm rot="5400000">
              <a:off x="11170800" y="4701240"/>
              <a:ext cx="3240" cy="5400"/>
            </a:xfrm>
            <a:custGeom>
              <a:avLst/>
              <a:gdLst/>
              <a:ahLst/>
              <a:rect l="l" t="t" r="r" b="b"/>
              <a:pathLst>
                <a:path w="1" h="2">
                  <a:moveTo>
                    <a:pt x="0" y="0"/>
                  </a:moveTo>
                  <a:cubicBezTo>
                    <a:pt x="1" y="1"/>
                    <a:pt x="1"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31" name="Freeform 143"/>
            <p:cNvSpPr/>
            <p:nvPr/>
          </p:nvSpPr>
          <p:spPr>
            <a:xfrm rot="5400000">
              <a:off x="11114640" y="5793120"/>
              <a:ext cx="120960" cy="78120"/>
            </a:xfrm>
            <a:custGeom>
              <a:avLst/>
              <a:gdLst/>
              <a:ahLst/>
              <a:rect l="l" t="t" r="r" b="b"/>
              <a:pathLst>
                <a:path w="37" h="26">
                  <a:moveTo>
                    <a:pt x="21" y="0"/>
                  </a:moveTo>
                  <a:cubicBezTo>
                    <a:pt x="32" y="2"/>
                    <a:pt x="37" y="23"/>
                    <a:pt x="22" y="26"/>
                  </a:cubicBezTo>
                  <a:cubicBezTo>
                    <a:pt x="3" y="26"/>
                    <a:pt x="0" y="1"/>
                    <a:pt x="21" y="0"/>
                  </a:cubicBezTo>
                  <a:close/>
                </a:path>
              </a:pathLst>
            </a:custGeom>
            <a:solidFill>
              <a:schemeClr val="bg2">
                <a:lumMod val="90000"/>
              </a:schemeClr>
            </a:solidFill>
            <a:ln w="0">
              <a:noFill/>
            </a:ln>
          </p:spPr>
          <p:style>
            <a:lnRef idx="0"/>
            <a:fillRef idx="0"/>
            <a:effectRef idx="0"/>
            <a:fontRef idx="minor"/>
          </p:style>
        </p:sp>
        <p:sp>
          <p:nvSpPr>
            <p:cNvPr id="1032" name="Freeform 144"/>
            <p:cNvSpPr/>
            <p:nvPr/>
          </p:nvSpPr>
          <p:spPr>
            <a:xfrm rot="5400000">
              <a:off x="11059200" y="6023160"/>
              <a:ext cx="14148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1033" name="Freeform 145"/>
            <p:cNvSpPr/>
            <p:nvPr/>
          </p:nvSpPr>
          <p:spPr>
            <a:xfrm rot="5400000">
              <a:off x="11075400" y="623484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1034" name="Freeform 8"/>
            <p:cNvSpPr/>
            <p:nvPr/>
          </p:nvSpPr>
          <p:spPr>
            <a:xfrm rot="5400000">
              <a:off x="11102040" y="67377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035" name="Freeform 8"/>
            <p:cNvSpPr/>
            <p:nvPr/>
          </p:nvSpPr>
          <p:spPr>
            <a:xfrm rot="5400000">
              <a:off x="11491920" y="331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036" name="Freeform 106"/>
            <p:cNvSpPr/>
            <p:nvPr/>
          </p:nvSpPr>
          <p:spPr>
            <a:xfrm rot="5400000">
              <a:off x="11255400" y="1296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grpSp>
    </p:spTree>
  </p:cSld>
  <p:transition spd="slow">
    <p:cover dir="r"/>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37" name="Rectangle 105"/>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38" name="Title 1"/>
          <p:cNvSpPr txBox="1"/>
          <p:nvPr/>
        </p:nvSpPr>
        <p:spPr>
          <a:xfrm>
            <a:off x="877320" y="1105560"/>
            <a:ext cx="3781800" cy="3621240"/>
          </a:xfrm>
          <a:prstGeom prst="rect">
            <a:avLst/>
          </a:prstGeom>
          <a:noFill/>
          <a:ln w="0">
            <a:noFill/>
          </a:ln>
        </p:spPr>
        <p:txBody>
          <a:bodyPr anchor="ctr">
            <a:normAutofit/>
          </a:bodyPr>
          <a:p>
            <a:pPr algn="ctr">
              <a:lnSpc>
                <a:spcPct val="100000"/>
              </a:lnSpc>
            </a:pPr>
            <a:r>
              <a:rPr b="1" lang="en-US" sz="4000" spc="-1" strike="noStrike">
                <a:solidFill>
                  <a:srgbClr val="323232"/>
                </a:solidFill>
                <a:latin typeface="Times New Roman"/>
              </a:rPr>
              <a:t>OBJECTIVES</a:t>
            </a:r>
            <a:endParaRPr b="0" lang="en-US" sz="4000" spc="-1" strike="noStrike">
              <a:solidFill>
                <a:srgbClr val="000000"/>
              </a:solidFill>
              <a:latin typeface="Avenir Next LT Pro"/>
            </a:endParaRPr>
          </a:p>
        </p:txBody>
      </p:sp>
      <p:grpSp>
        <p:nvGrpSpPr>
          <p:cNvPr id="1039" name="Group 107"/>
          <p:cNvGrpSpPr/>
          <p:nvPr/>
        </p:nvGrpSpPr>
        <p:grpSpPr>
          <a:xfrm>
            <a:off x="0" y="5813280"/>
            <a:ext cx="12191760" cy="653040"/>
            <a:chOff x="0" y="5813280"/>
            <a:chExt cx="12191760" cy="653040"/>
          </a:xfrm>
        </p:grpSpPr>
        <p:sp>
          <p:nvSpPr>
            <p:cNvPr id="1040" name="Freeform 6"/>
            <p:cNvSpPr/>
            <p:nvPr/>
          </p:nvSpPr>
          <p:spPr>
            <a:xfrm>
              <a:off x="4015800" y="6246720"/>
              <a:ext cx="12312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1041" name="Freeform 105"/>
            <p:cNvSpPr/>
            <p:nvPr/>
          </p:nvSpPr>
          <p:spPr>
            <a:xfrm>
              <a:off x="1950120" y="5818680"/>
              <a:ext cx="14004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042" name="Freeform 106"/>
            <p:cNvSpPr/>
            <p:nvPr/>
          </p:nvSpPr>
          <p:spPr>
            <a:xfrm>
              <a:off x="568440" y="5829840"/>
              <a:ext cx="13392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043" name="Freeform 107"/>
            <p:cNvSpPr/>
            <p:nvPr/>
          </p:nvSpPr>
          <p:spPr>
            <a:xfrm>
              <a:off x="2189520" y="5906520"/>
              <a:ext cx="15336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044" name="Freeform 108"/>
            <p:cNvSpPr/>
            <p:nvPr/>
          </p:nvSpPr>
          <p:spPr>
            <a:xfrm>
              <a:off x="1179000" y="5842080"/>
              <a:ext cx="12060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1045" name="Freeform 109"/>
            <p:cNvSpPr/>
            <p:nvPr/>
          </p:nvSpPr>
          <p:spPr>
            <a:xfrm>
              <a:off x="1658880" y="5845320"/>
              <a:ext cx="15336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1046" name="Freeform 110"/>
            <p:cNvSpPr/>
            <p:nvPr/>
          </p:nvSpPr>
          <p:spPr>
            <a:xfrm>
              <a:off x="333720" y="5847120"/>
              <a:ext cx="12672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047" name="Freeform 111"/>
            <p:cNvSpPr/>
            <p:nvPr/>
          </p:nvSpPr>
          <p:spPr>
            <a:xfrm>
              <a:off x="1401480" y="5857560"/>
              <a:ext cx="13032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1048" name="Freeform 112"/>
            <p:cNvSpPr/>
            <p:nvPr/>
          </p:nvSpPr>
          <p:spPr>
            <a:xfrm>
              <a:off x="841680" y="5813280"/>
              <a:ext cx="11700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049" name="Freeform 122"/>
            <p:cNvSpPr/>
            <p:nvPr/>
          </p:nvSpPr>
          <p:spPr>
            <a:xfrm>
              <a:off x="1565640" y="6147360"/>
              <a:ext cx="12672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1050" name="Freeform 123"/>
            <p:cNvSpPr/>
            <p:nvPr/>
          </p:nvSpPr>
          <p:spPr>
            <a:xfrm>
              <a:off x="189720" y="6116760"/>
              <a:ext cx="14004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051" name="Freeform 130"/>
            <p:cNvSpPr/>
            <p:nvPr/>
          </p:nvSpPr>
          <p:spPr>
            <a:xfrm>
              <a:off x="465840" y="6113520"/>
              <a:ext cx="15660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052" name="Freeform 131"/>
            <p:cNvSpPr/>
            <p:nvPr/>
          </p:nvSpPr>
          <p:spPr>
            <a:xfrm>
              <a:off x="1038600" y="6144480"/>
              <a:ext cx="11700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sp>
          <p:nvSpPr>
            <p:cNvPr id="1053" name="Freeform 132"/>
            <p:cNvSpPr/>
            <p:nvPr/>
          </p:nvSpPr>
          <p:spPr>
            <a:xfrm>
              <a:off x="1872720" y="6185880"/>
              <a:ext cx="126720" cy="69120"/>
            </a:xfrm>
            <a:custGeom>
              <a:avLst/>
              <a:gdLst/>
              <a:ahLst/>
              <a:rect l="l" t="t" r="r" b="b"/>
              <a:pathLst>
                <a:path w="39" h="23">
                  <a:moveTo>
                    <a:pt x="16" y="0"/>
                  </a:moveTo>
                  <a:cubicBezTo>
                    <a:pt x="39" y="8"/>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054" name="Freeform 134"/>
            <p:cNvSpPr/>
            <p:nvPr/>
          </p:nvSpPr>
          <p:spPr>
            <a:xfrm>
              <a:off x="2068200" y="6192000"/>
              <a:ext cx="123120" cy="117000"/>
            </a:xfrm>
            <a:custGeom>
              <a:avLst/>
              <a:gdLst/>
              <a:ahLst/>
              <a:rect l="l" t="t" r="r" b="b"/>
              <a:pathLst>
                <a:path w="38" h="39">
                  <a:moveTo>
                    <a:pt x="20" y="2"/>
                  </a:moveTo>
                  <a:cubicBezTo>
                    <a:pt x="34" y="0"/>
                    <a:pt x="38" y="8"/>
                    <a:pt x="38" y="19"/>
                  </a:cubicBezTo>
                  <a:cubicBezTo>
                    <a:pt x="24" y="39"/>
                    <a:pt x="0" y="13"/>
                    <a:pt x="20" y="2"/>
                  </a:cubicBezTo>
                  <a:close/>
                </a:path>
              </a:pathLst>
            </a:custGeom>
            <a:solidFill>
              <a:schemeClr val="bg2">
                <a:lumMod val="90000"/>
              </a:schemeClr>
            </a:solidFill>
            <a:ln w="0">
              <a:noFill/>
            </a:ln>
          </p:spPr>
          <p:style>
            <a:lnRef idx="0"/>
            <a:fillRef idx="0"/>
            <a:effectRef idx="0"/>
            <a:fontRef idx="minor"/>
          </p:style>
        </p:sp>
        <p:sp>
          <p:nvSpPr>
            <p:cNvPr id="1055" name="Freeform 135"/>
            <p:cNvSpPr/>
            <p:nvPr/>
          </p:nvSpPr>
          <p:spPr>
            <a:xfrm>
              <a:off x="745560" y="6098040"/>
              <a:ext cx="12744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1056" name="Freeform 141"/>
            <p:cNvSpPr/>
            <p:nvPr/>
          </p:nvSpPr>
          <p:spPr>
            <a:xfrm>
              <a:off x="1272240" y="6172560"/>
              <a:ext cx="16272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1057" name="Freeform 91"/>
            <p:cNvSpPr/>
            <p:nvPr/>
          </p:nvSpPr>
          <p:spPr>
            <a:xfrm>
              <a:off x="2687760" y="5905440"/>
              <a:ext cx="11772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1058" name="Freeform 92"/>
            <p:cNvSpPr/>
            <p:nvPr/>
          </p:nvSpPr>
          <p:spPr>
            <a:xfrm>
              <a:off x="2433240" y="5842080"/>
              <a:ext cx="14004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059" name="Freeform 93"/>
            <p:cNvSpPr/>
            <p:nvPr/>
          </p:nvSpPr>
          <p:spPr>
            <a:xfrm>
              <a:off x="3311280" y="5864760"/>
              <a:ext cx="12672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1060" name="Freeform 94"/>
            <p:cNvSpPr/>
            <p:nvPr/>
          </p:nvSpPr>
          <p:spPr>
            <a:xfrm>
              <a:off x="5233680" y="5950800"/>
              <a:ext cx="13716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1061" name="Freeform 95"/>
            <p:cNvSpPr/>
            <p:nvPr/>
          </p:nvSpPr>
          <p:spPr>
            <a:xfrm>
              <a:off x="3025440" y="5895000"/>
              <a:ext cx="11700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062" name="Freeform 96"/>
            <p:cNvSpPr/>
            <p:nvPr/>
          </p:nvSpPr>
          <p:spPr>
            <a:xfrm>
              <a:off x="3541680" y="5901480"/>
              <a:ext cx="14616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1063" name="Freeform 97"/>
            <p:cNvSpPr/>
            <p:nvPr/>
          </p:nvSpPr>
          <p:spPr>
            <a:xfrm>
              <a:off x="4730400" y="5904000"/>
              <a:ext cx="18936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1064" name="Freeform 98"/>
            <p:cNvSpPr/>
            <p:nvPr/>
          </p:nvSpPr>
          <p:spPr>
            <a:xfrm>
              <a:off x="4214160" y="5904000"/>
              <a:ext cx="14688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1065" name="Freeform 99"/>
            <p:cNvSpPr/>
            <p:nvPr/>
          </p:nvSpPr>
          <p:spPr>
            <a:xfrm>
              <a:off x="4406400" y="5904000"/>
              <a:ext cx="21852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1066" name="Freeform 100"/>
            <p:cNvSpPr/>
            <p:nvPr/>
          </p:nvSpPr>
          <p:spPr>
            <a:xfrm>
              <a:off x="3861000" y="5904000"/>
              <a:ext cx="12744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1067" name="Freeform 101"/>
            <p:cNvSpPr/>
            <p:nvPr/>
          </p:nvSpPr>
          <p:spPr>
            <a:xfrm>
              <a:off x="5053320" y="5910480"/>
              <a:ext cx="13716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1068" name="Freeform 102"/>
            <p:cNvSpPr/>
            <p:nvPr/>
          </p:nvSpPr>
          <p:spPr>
            <a:xfrm>
              <a:off x="5710680" y="5913720"/>
              <a:ext cx="120600" cy="99360"/>
            </a:xfrm>
            <a:custGeom>
              <a:avLst/>
              <a:gdLst/>
              <a:ahLst/>
              <a:rect l="l" t="t" r="r" b="b"/>
              <a:pathLst>
                <a:path w="37" h="33">
                  <a:moveTo>
                    <a:pt x="21" y="0"/>
                  </a:moveTo>
                  <a:cubicBezTo>
                    <a:pt x="37" y="0"/>
                    <a:pt x="29" y="33"/>
                    <a:pt x="19" y="23"/>
                  </a:cubicBezTo>
                  <a:cubicBezTo>
                    <a:pt x="0" y="30"/>
                    <a:pt x="3" y="0"/>
                    <a:pt x="21" y="0"/>
                  </a:cubicBezTo>
                  <a:close/>
                </a:path>
              </a:pathLst>
            </a:custGeom>
            <a:solidFill>
              <a:schemeClr val="bg2">
                <a:lumMod val="90000"/>
              </a:schemeClr>
            </a:solidFill>
            <a:ln w="0">
              <a:noFill/>
            </a:ln>
          </p:spPr>
          <p:style>
            <a:lnRef idx="0"/>
            <a:fillRef idx="0"/>
            <a:effectRef idx="0"/>
            <a:fontRef idx="minor"/>
          </p:style>
        </p:sp>
        <p:sp>
          <p:nvSpPr>
            <p:cNvPr id="1069" name="Freeform 103"/>
            <p:cNvSpPr/>
            <p:nvPr/>
          </p:nvSpPr>
          <p:spPr>
            <a:xfrm>
              <a:off x="5889960" y="5919480"/>
              <a:ext cx="14004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070" name="Freeform 104"/>
            <p:cNvSpPr/>
            <p:nvPr/>
          </p:nvSpPr>
          <p:spPr>
            <a:xfrm>
              <a:off x="2453760" y="591948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71" name="Freeform 113"/>
            <p:cNvSpPr/>
            <p:nvPr/>
          </p:nvSpPr>
          <p:spPr>
            <a:xfrm>
              <a:off x="4831920" y="596520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1072" name="Freeform 114"/>
            <p:cNvSpPr/>
            <p:nvPr/>
          </p:nvSpPr>
          <p:spPr>
            <a:xfrm>
              <a:off x="3603600" y="596520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73" name="Freeform 115"/>
            <p:cNvSpPr/>
            <p:nvPr/>
          </p:nvSpPr>
          <p:spPr>
            <a:xfrm>
              <a:off x="4263480" y="597096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74" name="Freeform 117"/>
            <p:cNvSpPr/>
            <p:nvPr/>
          </p:nvSpPr>
          <p:spPr>
            <a:xfrm>
              <a:off x="5951520" y="598320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75" name="Freeform 118"/>
            <p:cNvSpPr/>
            <p:nvPr/>
          </p:nvSpPr>
          <p:spPr>
            <a:xfrm>
              <a:off x="6510240" y="5986440"/>
              <a:ext cx="13032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076" name="Freeform 119"/>
            <p:cNvSpPr/>
            <p:nvPr/>
          </p:nvSpPr>
          <p:spPr>
            <a:xfrm>
              <a:off x="6327720" y="5927040"/>
              <a:ext cx="12672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1077" name="Freeform 120"/>
            <p:cNvSpPr/>
            <p:nvPr/>
          </p:nvSpPr>
          <p:spPr>
            <a:xfrm>
              <a:off x="3807000" y="622908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078" name="Freeform 121"/>
            <p:cNvSpPr/>
            <p:nvPr/>
          </p:nvSpPr>
          <p:spPr>
            <a:xfrm>
              <a:off x="3522240" y="6239880"/>
              <a:ext cx="13284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1079" name="Freeform 125"/>
            <p:cNvSpPr/>
            <p:nvPr/>
          </p:nvSpPr>
          <p:spPr>
            <a:xfrm>
              <a:off x="2304360" y="621792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080" name="Freeform 126"/>
            <p:cNvSpPr/>
            <p:nvPr/>
          </p:nvSpPr>
          <p:spPr>
            <a:xfrm>
              <a:off x="3237120" y="6229800"/>
              <a:ext cx="150480" cy="78840"/>
            </a:xfrm>
            <a:custGeom>
              <a:avLst/>
              <a:gdLst/>
              <a:ahLst/>
              <a:rect l="l" t="t" r="r" b="b"/>
              <a:pathLst>
                <a:path w="46" h="26">
                  <a:moveTo>
                    <a:pt x="23" y="0"/>
                  </a:moveTo>
                  <a:cubicBezTo>
                    <a:pt x="32" y="2"/>
                    <a:pt x="46" y="22"/>
                    <a:pt x="29" y="26"/>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1081" name="Freeform 127"/>
            <p:cNvSpPr/>
            <p:nvPr/>
          </p:nvSpPr>
          <p:spPr>
            <a:xfrm>
              <a:off x="4208040" y="6229800"/>
              <a:ext cx="136440" cy="78840"/>
            </a:xfrm>
            <a:custGeom>
              <a:avLst/>
              <a:gdLst/>
              <a:ahLst/>
              <a:rect l="l" t="t" r="r" b="b"/>
              <a:pathLst>
                <a:path w="42" h="26">
                  <a:moveTo>
                    <a:pt x="28" y="0"/>
                  </a:moveTo>
                  <a:cubicBezTo>
                    <a:pt x="42" y="4"/>
                    <a:pt x="38" y="23"/>
                    <a:pt x="23" y="26"/>
                  </a:cubicBezTo>
                  <a:cubicBezTo>
                    <a:pt x="0" y="26"/>
                    <a:pt x="8" y="5"/>
                    <a:pt x="28" y="0"/>
                  </a:cubicBezTo>
                  <a:close/>
                </a:path>
              </a:pathLst>
            </a:custGeom>
            <a:solidFill>
              <a:schemeClr val="bg2">
                <a:lumMod val="90000"/>
              </a:schemeClr>
            </a:solidFill>
            <a:ln w="0">
              <a:noFill/>
            </a:ln>
          </p:spPr>
          <p:style>
            <a:lnRef idx="0"/>
            <a:fillRef idx="0"/>
            <a:effectRef idx="0"/>
            <a:fontRef idx="minor"/>
          </p:style>
        </p:sp>
        <p:sp>
          <p:nvSpPr>
            <p:cNvPr id="1082" name="Freeform 128"/>
            <p:cNvSpPr/>
            <p:nvPr/>
          </p:nvSpPr>
          <p:spPr>
            <a:xfrm>
              <a:off x="2741400" y="6233040"/>
              <a:ext cx="130320" cy="78120"/>
            </a:xfrm>
            <a:custGeom>
              <a:avLst/>
              <a:gdLst/>
              <a:ahLst/>
              <a:rect l="l" t="t" r="r" b="b"/>
              <a:pathLst>
                <a:path w="40" h="26">
                  <a:moveTo>
                    <a:pt x="18" y="0"/>
                  </a:moveTo>
                  <a:cubicBezTo>
                    <a:pt x="40" y="9"/>
                    <a:pt x="28" y="26"/>
                    <a:pt x="7" y="20"/>
                  </a:cubicBezTo>
                  <a:cubicBezTo>
                    <a:pt x="0" y="8"/>
                    <a:pt x="6" y="1"/>
                    <a:pt x="18" y="0"/>
                  </a:cubicBezTo>
                  <a:close/>
                </a:path>
              </a:pathLst>
            </a:custGeom>
            <a:solidFill>
              <a:schemeClr val="bg2">
                <a:lumMod val="90000"/>
              </a:schemeClr>
            </a:solidFill>
            <a:ln w="0">
              <a:noFill/>
            </a:ln>
          </p:spPr>
          <p:style>
            <a:lnRef idx="0"/>
            <a:fillRef idx="0"/>
            <a:effectRef idx="0"/>
            <a:fontRef idx="minor"/>
          </p:style>
        </p:sp>
        <p:sp>
          <p:nvSpPr>
            <p:cNvPr id="1083" name="Freeform 129"/>
            <p:cNvSpPr/>
            <p:nvPr/>
          </p:nvSpPr>
          <p:spPr>
            <a:xfrm>
              <a:off x="4681080" y="6233040"/>
              <a:ext cx="146880" cy="109080"/>
            </a:xfrm>
            <a:custGeom>
              <a:avLst/>
              <a:gdLst/>
              <a:ahLst/>
              <a:rect l="l" t="t" r="r" b="b"/>
              <a:pathLst>
                <a:path w="45" h="36">
                  <a:moveTo>
                    <a:pt x="28" y="0"/>
                  </a:moveTo>
                  <a:cubicBezTo>
                    <a:pt x="34" y="1"/>
                    <a:pt x="45" y="11"/>
                    <a:pt x="42" y="20"/>
                  </a:cubicBezTo>
                  <a:cubicBezTo>
                    <a:pt x="25" y="36"/>
                    <a:pt x="0" y="7"/>
                    <a:pt x="28" y="0"/>
                  </a:cubicBezTo>
                  <a:close/>
                </a:path>
              </a:pathLst>
            </a:custGeom>
            <a:solidFill>
              <a:schemeClr val="bg2">
                <a:lumMod val="90000"/>
              </a:schemeClr>
            </a:solidFill>
            <a:ln w="0">
              <a:noFill/>
            </a:ln>
          </p:spPr>
          <p:style>
            <a:lnRef idx="0"/>
            <a:fillRef idx="0"/>
            <a:effectRef idx="0"/>
            <a:fontRef idx="minor"/>
          </p:style>
        </p:sp>
        <p:sp>
          <p:nvSpPr>
            <p:cNvPr id="1084" name="Freeform 133"/>
            <p:cNvSpPr/>
            <p:nvPr/>
          </p:nvSpPr>
          <p:spPr>
            <a:xfrm>
              <a:off x="4488480" y="6242040"/>
              <a:ext cx="13644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085" name="Freeform 136"/>
            <p:cNvSpPr/>
            <p:nvPr/>
          </p:nvSpPr>
          <p:spPr>
            <a:xfrm>
              <a:off x="5545080" y="6253920"/>
              <a:ext cx="12672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086" name="Freeform 137"/>
            <p:cNvSpPr/>
            <p:nvPr/>
          </p:nvSpPr>
          <p:spPr>
            <a:xfrm>
              <a:off x="5246640" y="625752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1087" name="Freeform 138"/>
            <p:cNvSpPr/>
            <p:nvPr/>
          </p:nvSpPr>
          <p:spPr>
            <a:xfrm>
              <a:off x="4995000" y="6260040"/>
              <a:ext cx="117000" cy="78840"/>
            </a:xfrm>
            <a:custGeom>
              <a:avLst/>
              <a:gdLst/>
              <a:ahLst/>
              <a:rect l="l" t="t" r="r" b="b"/>
              <a:pathLst>
                <a:path w="36" h="26">
                  <a:moveTo>
                    <a:pt x="21" y="0"/>
                  </a:moveTo>
                  <a:cubicBezTo>
                    <a:pt x="32" y="4"/>
                    <a:pt x="36" y="23"/>
                    <a:pt x="21" y="26"/>
                  </a:cubicBezTo>
                  <a:cubicBezTo>
                    <a:pt x="1" y="24"/>
                    <a:pt x="0" y="2"/>
                    <a:pt x="21" y="0"/>
                  </a:cubicBezTo>
                  <a:close/>
                </a:path>
              </a:pathLst>
            </a:custGeom>
            <a:solidFill>
              <a:schemeClr val="bg2">
                <a:lumMod val="90000"/>
              </a:schemeClr>
            </a:solidFill>
            <a:ln w="0">
              <a:noFill/>
            </a:ln>
          </p:spPr>
          <p:style>
            <a:lnRef idx="0"/>
            <a:fillRef idx="0"/>
            <a:effectRef idx="0"/>
            <a:fontRef idx="minor"/>
          </p:style>
        </p:sp>
        <p:sp>
          <p:nvSpPr>
            <p:cNvPr id="1088" name="Freeform 139"/>
            <p:cNvSpPr/>
            <p:nvPr/>
          </p:nvSpPr>
          <p:spPr>
            <a:xfrm>
              <a:off x="6510240" y="6266520"/>
              <a:ext cx="13032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2">
                <a:lumMod val="90000"/>
              </a:schemeClr>
            </a:solidFill>
            <a:ln w="0">
              <a:noFill/>
            </a:ln>
          </p:spPr>
          <p:style>
            <a:lnRef idx="0"/>
            <a:fillRef idx="0"/>
            <a:effectRef idx="0"/>
            <a:fontRef idx="minor"/>
          </p:style>
        </p:sp>
        <p:sp>
          <p:nvSpPr>
            <p:cNvPr id="1089" name="Freeform 140"/>
            <p:cNvSpPr/>
            <p:nvPr/>
          </p:nvSpPr>
          <p:spPr>
            <a:xfrm>
              <a:off x="2982960" y="6269760"/>
              <a:ext cx="136440" cy="95760"/>
            </a:xfrm>
            <a:custGeom>
              <a:avLst/>
              <a:gdLst/>
              <a:ahLst/>
              <a:rect l="l" t="t" r="r" b="b"/>
              <a:pathLst>
                <a:path w="42" h="32">
                  <a:moveTo>
                    <a:pt x="25" y="0"/>
                  </a:moveTo>
                  <a:cubicBezTo>
                    <a:pt x="42" y="13"/>
                    <a:pt x="15" y="32"/>
                    <a:pt x="4" y="18"/>
                  </a:cubicBezTo>
                  <a:cubicBezTo>
                    <a:pt x="0" y="5"/>
                    <a:pt x="16" y="0"/>
                    <a:pt x="25" y="0"/>
                  </a:cubicBezTo>
                  <a:close/>
                </a:path>
              </a:pathLst>
            </a:custGeom>
            <a:solidFill>
              <a:schemeClr val="bg2">
                <a:lumMod val="90000"/>
              </a:schemeClr>
            </a:solidFill>
            <a:ln w="0">
              <a:noFill/>
            </a:ln>
          </p:spPr>
          <p:style>
            <a:lnRef idx="0"/>
            <a:fillRef idx="0"/>
            <a:effectRef idx="0"/>
            <a:fontRef idx="minor"/>
          </p:style>
        </p:sp>
        <p:sp>
          <p:nvSpPr>
            <p:cNvPr id="1090" name="Freeform 142"/>
            <p:cNvSpPr/>
            <p:nvPr/>
          </p:nvSpPr>
          <p:spPr>
            <a:xfrm>
              <a:off x="4746240" y="6296760"/>
              <a:ext cx="3240" cy="5400"/>
            </a:xfrm>
            <a:custGeom>
              <a:avLst/>
              <a:gdLst/>
              <a:ahLst/>
              <a:rect l="l" t="t" r="r" b="b"/>
              <a:pathLst>
                <a:path w="1" h="2">
                  <a:moveTo>
                    <a:pt x="0" y="0"/>
                  </a:moveTo>
                  <a:cubicBezTo>
                    <a:pt x="1" y="1"/>
                    <a:pt x="1"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091" name="Freeform 143"/>
            <p:cNvSpPr/>
            <p:nvPr/>
          </p:nvSpPr>
          <p:spPr>
            <a:xfrm>
              <a:off x="5769000" y="6300000"/>
              <a:ext cx="120600" cy="78120"/>
            </a:xfrm>
            <a:custGeom>
              <a:avLst/>
              <a:gdLst/>
              <a:ahLst/>
              <a:rect l="l" t="t" r="r" b="b"/>
              <a:pathLst>
                <a:path w="37" h="26">
                  <a:moveTo>
                    <a:pt x="21" y="0"/>
                  </a:moveTo>
                  <a:cubicBezTo>
                    <a:pt x="32" y="2"/>
                    <a:pt x="37" y="23"/>
                    <a:pt x="22" y="26"/>
                  </a:cubicBezTo>
                  <a:cubicBezTo>
                    <a:pt x="3" y="26"/>
                    <a:pt x="0" y="1"/>
                    <a:pt x="21" y="0"/>
                  </a:cubicBezTo>
                  <a:close/>
                </a:path>
              </a:pathLst>
            </a:custGeom>
            <a:solidFill>
              <a:schemeClr val="bg2">
                <a:lumMod val="90000"/>
              </a:schemeClr>
            </a:solidFill>
            <a:ln w="0">
              <a:noFill/>
            </a:ln>
          </p:spPr>
          <p:style>
            <a:lnRef idx="0"/>
            <a:fillRef idx="0"/>
            <a:effectRef idx="0"/>
            <a:fontRef idx="minor"/>
          </p:style>
        </p:sp>
        <p:sp>
          <p:nvSpPr>
            <p:cNvPr id="1092" name="Freeform 144"/>
            <p:cNvSpPr/>
            <p:nvPr/>
          </p:nvSpPr>
          <p:spPr>
            <a:xfrm>
              <a:off x="6036480" y="6296760"/>
              <a:ext cx="14076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1093" name="Freeform 145"/>
            <p:cNvSpPr/>
            <p:nvPr/>
          </p:nvSpPr>
          <p:spPr>
            <a:xfrm>
              <a:off x="6245640" y="6302520"/>
              <a:ext cx="12060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1094" name="Freeform 8"/>
            <p:cNvSpPr/>
            <p:nvPr/>
          </p:nvSpPr>
          <p:spPr>
            <a:xfrm>
              <a:off x="6699240" y="6260400"/>
              <a:ext cx="13032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095" name="Freeform 8"/>
            <p:cNvSpPr/>
            <p:nvPr/>
          </p:nvSpPr>
          <p:spPr>
            <a:xfrm>
              <a:off x="75600" y="5822640"/>
              <a:ext cx="13032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096" name="Freeform 106"/>
            <p:cNvSpPr/>
            <p:nvPr/>
          </p:nvSpPr>
          <p:spPr>
            <a:xfrm>
              <a:off x="0" y="6037200"/>
              <a:ext cx="13392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097" name="Freeform 120"/>
            <p:cNvSpPr/>
            <p:nvPr/>
          </p:nvSpPr>
          <p:spPr>
            <a:xfrm>
              <a:off x="6111720" y="592272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098" name="Freeform 120"/>
            <p:cNvSpPr/>
            <p:nvPr/>
          </p:nvSpPr>
          <p:spPr>
            <a:xfrm>
              <a:off x="6691320" y="593172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099" name="Freeform 125"/>
            <p:cNvSpPr/>
            <p:nvPr/>
          </p:nvSpPr>
          <p:spPr>
            <a:xfrm>
              <a:off x="2518200" y="621108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100" name="Freeform 137"/>
            <p:cNvSpPr/>
            <p:nvPr/>
          </p:nvSpPr>
          <p:spPr>
            <a:xfrm>
              <a:off x="5433480" y="594360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1101" name="Freeform 6"/>
            <p:cNvSpPr/>
            <p:nvPr/>
          </p:nvSpPr>
          <p:spPr>
            <a:xfrm>
              <a:off x="10638720" y="6290280"/>
              <a:ext cx="12312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1102" name="Freeform 105"/>
            <p:cNvSpPr/>
            <p:nvPr/>
          </p:nvSpPr>
          <p:spPr>
            <a:xfrm>
              <a:off x="8542800" y="5976000"/>
              <a:ext cx="140040" cy="92520"/>
            </a:xfrm>
            <a:custGeom>
              <a:avLst/>
              <a:gdLst/>
              <a:ahLst/>
              <a:rect l="l" t="t" r="r" b="b"/>
              <a:pathLst>
                <a:path w="43" h="31">
                  <a:moveTo>
                    <a:pt x="26" y="3"/>
                  </a:moveTo>
                  <a:cubicBezTo>
                    <a:pt x="34" y="0"/>
                    <a:pt x="43" y="17"/>
                    <a:pt x="39"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103" name="Freeform 106"/>
            <p:cNvSpPr/>
            <p:nvPr/>
          </p:nvSpPr>
          <p:spPr>
            <a:xfrm>
              <a:off x="7200000" y="5930640"/>
              <a:ext cx="13392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104" name="Freeform 107"/>
            <p:cNvSpPr/>
            <p:nvPr/>
          </p:nvSpPr>
          <p:spPr>
            <a:xfrm>
              <a:off x="8821080" y="6007320"/>
              <a:ext cx="153360" cy="81360"/>
            </a:xfrm>
            <a:custGeom>
              <a:avLst/>
              <a:gdLst/>
              <a:ahLst/>
              <a:rect l="l" t="t" r="r" b="b"/>
              <a:pathLst>
                <a:path w="47" h="27">
                  <a:moveTo>
                    <a:pt x="31" y="0"/>
                  </a:moveTo>
                  <a:cubicBezTo>
                    <a:pt x="47" y="10"/>
                    <a:pt x="32" y="27"/>
                    <a:pt x="17" y="23"/>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105" name="Freeform 108"/>
            <p:cNvSpPr/>
            <p:nvPr/>
          </p:nvSpPr>
          <p:spPr>
            <a:xfrm>
              <a:off x="7810560" y="5942880"/>
              <a:ext cx="120600" cy="90360"/>
            </a:xfrm>
            <a:custGeom>
              <a:avLst/>
              <a:gdLst/>
              <a:ahLst/>
              <a:rect l="l" t="t" r="r" b="b"/>
              <a:pathLst>
                <a:path w="37" h="30">
                  <a:moveTo>
                    <a:pt x="26" y="1"/>
                  </a:moveTo>
                  <a:cubicBezTo>
                    <a:pt x="35" y="0"/>
                    <a:pt x="37" y="13"/>
                    <a:pt x="35" y="21"/>
                  </a:cubicBezTo>
                  <a:cubicBezTo>
                    <a:pt x="14" y="30"/>
                    <a:pt x="0" y="8"/>
                    <a:pt x="26" y="1"/>
                  </a:cubicBezTo>
                  <a:close/>
                </a:path>
              </a:pathLst>
            </a:custGeom>
            <a:solidFill>
              <a:schemeClr val="bg2">
                <a:lumMod val="90000"/>
              </a:schemeClr>
            </a:solidFill>
            <a:ln w="0">
              <a:noFill/>
            </a:ln>
          </p:spPr>
          <p:style>
            <a:lnRef idx="0"/>
            <a:fillRef idx="0"/>
            <a:effectRef idx="0"/>
            <a:fontRef idx="minor"/>
          </p:style>
        </p:sp>
        <p:sp>
          <p:nvSpPr>
            <p:cNvPr id="1106" name="Freeform 109"/>
            <p:cNvSpPr/>
            <p:nvPr/>
          </p:nvSpPr>
          <p:spPr>
            <a:xfrm>
              <a:off x="8299800" y="5975640"/>
              <a:ext cx="153360" cy="84600"/>
            </a:xfrm>
            <a:custGeom>
              <a:avLst/>
              <a:gdLst/>
              <a:ahLst/>
              <a:rect l="l" t="t" r="r" b="b"/>
              <a:pathLst>
                <a:path w="47" h="28">
                  <a:moveTo>
                    <a:pt x="26" y="0"/>
                  </a:moveTo>
                  <a:cubicBezTo>
                    <a:pt x="47" y="13"/>
                    <a:pt x="28" y="28"/>
                    <a:pt x="10" y="26"/>
                  </a:cubicBezTo>
                  <a:cubicBezTo>
                    <a:pt x="0" y="13"/>
                    <a:pt x="15" y="4"/>
                    <a:pt x="26" y="0"/>
                  </a:cubicBezTo>
                  <a:close/>
                </a:path>
              </a:pathLst>
            </a:custGeom>
            <a:solidFill>
              <a:schemeClr val="bg2">
                <a:lumMod val="90000"/>
              </a:schemeClr>
            </a:solidFill>
            <a:ln w="0">
              <a:noFill/>
            </a:ln>
          </p:spPr>
          <p:style>
            <a:lnRef idx="0"/>
            <a:fillRef idx="0"/>
            <a:effectRef idx="0"/>
            <a:fontRef idx="minor"/>
          </p:style>
        </p:sp>
        <p:sp>
          <p:nvSpPr>
            <p:cNvPr id="1107" name="Freeform 110"/>
            <p:cNvSpPr/>
            <p:nvPr/>
          </p:nvSpPr>
          <p:spPr>
            <a:xfrm>
              <a:off x="6922440" y="5947920"/>
              <a:ext cx="12672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108" name="Freeform 111"/>
            <p:cNvSpPr/>
            <p:nvPr/>
          </p:nvSpPr>
          <p:spPr>
            <a:xfrm>
              <a:off x="8033040" y="5958360"/>
              <a:ext cx="130320" cy="87120"/>
            </a:xfrm>
            <a:custGeom>
              <a:avLst/>
              <a:gdLst/>
              <a:ahLst/>
              <a:rect l="l" t="t" r="r" b="b"/>
              <a:pathLst>
                <a:path w="40" h="29">
                  <a:moveTo>
                    <a:pt x="24" y="0"/>
                  </a:moveTo>
                  <a:cubicBezTo>
                    <a:pt x="40" y="1"/>
                    <a:pt x="35" y="29"/>
                    <a:pt x="20" y="25"/>
                  </a:cubicBezTo>
                  <a:cubicBezTo>
                    <a:pt x="0" y="19"/>
                    <a:pt x="5" y="2"/>
                    <a:pt x="24" y="0"/>
                  </a:cubicBezTo>
                  <a:close/>
                </a:path>
              </a:pathLst>
            </a:custGeom>
            <a:solidFill>
              <a:schemeClr val="bg2">
                <a:lumMod val="90000"/>
              </a:schemeClr>
            </a:solidFill>
            <a:ln w="0">
              <a:noFill/>
            </a:ln>
          </p:spPr>
          <p:style>
            <a:lnRef idx="0"/>
            <a:fillRef idx="0"/>
            <a:effectRef idx="0"/>
            <a:fontRef idx="minor"/>
          </p:style>
        </p:sp>
        <p:sp>
          <p:nvSpPr>
            <p:cNvPr id="1109" name="Freeform 112"/>
            <p:cNvSpPr/>
            <p:nvPr/>
          </p:nvSpPr>
          <p:spPr>
            <a:xfrm>
              <a:off x="7520400" y="5946120"/>
              <a:ext cx="11700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110" name="Freeform 122"/>
            <p:cNvSpPr/>
            <p:nvPr/>
          </p:nvSpPr>
          <p:spPr>
            <a:xfrm>
              <a:off x="8277120" y="6260400"/>
              <a:ext cx="126720" cy="81360"/>
            </a:xfrm>
            <a:custGeom>
              <a:avLst/>
              <a:gdLst/>
              <a:ahLst/>
              <a:rect l="l" t="t" r="r" b="b"/>
              <a:pathLst>
                <a:path w="39" h="27">
                  <a:moveTo>
                    <a:pt x="24" y="0"/>
                  </a:moveTo>
                  <a:cubicBezTo>
                    <a:pt x="39" y="3"/>
                    <a:pt x="36" y="27"/>
                    <a:pt x="20" y="26"/>
                  </a:cubicBezTo>
                  <a:cubicBezTo>
                    <a:pt x="0" y="19"/>
                    <a:pt x="4" y="3"/>
                    <a:pt x="24" y="0"/>
                  </a:cubicBezTo>
                  <a:close/>
                </a:path>
              </a:pathLst>
            </a:custGeom>
            <a:solidFill>
              <a:schemeClr val="bg2">
                <a:lumMod val="90000"/>
              </a:schemeClr>
            </a:solidFill>
            <a:ln w="0">
              <a:noFill/>
            </a:ln>
          </p:spPr>
          <p:style>
            <a:lnRef idx="0"/>
            <a:fillRef idx="0"/>
            <a:effectRef idx="0"/>
            <a:fontRef idx="minor"/>
          </p:style>
        </p:sp>
        <p:sp>
          <p:nvSpPr>
            <p:cNvPr id="1111" name="Freeform 130"/>
            <p:cNvSpPr/>
            <p:nvPr/>
          </p:nvSpPr>
          <p:spPr>
            <a:xfrm>
              <a:off x="7020360" y="6263640"/>
              <a:ext cx="15660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112" name="Freeform 131"/>
            <p:cNvSpPr/>
            <p:nvPr/>
          </p:nvSpPr>
          <p:spPr>
            <a:xfrm>
              <a:off x="7651440" y="6247080"/>
              <a:ext cx="117000" cy="87120"/>
            </a:xfrm>
            <a:custGeom>
              <a:avLst/>
              <a:gdLst/>
              <a:ahLst/>
              <a:rect l="l" t="t"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w="0">
              <a:noFill/>
            </a:ln>
          </p:spPr>
          <p:style>
            <a:lnRef idx="0"/>
            <a:fillRef idx="0"/>
            <a:effectRef idx="0"/>
            <a:fontRef idx="minor"/>
          </p:style>
        </p:sp>
        <p:sp>
          <p:nvSpPr>
            <p:cNvPr id="1113" name="Freeform 132"/>
            <p:cNvSpPr/>
            <p:nvPr/>
          </p:nvSpPr>
          <p:spPr>
            <a:xfrm>
              <a:off x="8504280" y="6286680"/>
              <a:ext cx="126720" cy="69120"/>
            </a:xfrm>
            <a:custGeom>
              <a:avLst/>
              <a:gdLst/>
              <a:ahLst/>
              <a:rect l="l" t="t" r="r" b="b"/>
              <a:pathLst>
                <a:path w="39" h="23">
                  <a:moveTo>
                    <a:pt x="16" y="0"/>
                  </a:moveTo>
                  <a:cubicBezTo>
                    <a:pt x="39" y="8"/>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114" name="Freeform 134"/>
            <p:cNvSpPr/>
            <p:nvPr/>
          </p:nvSpPr>
          <p:spPr>
            <a:xfrm>
              <a:off x="8699760" y="6292800"/>
              <a:ext cx="123120" cy="117000"/>
            </a:xfrm>
            <a:custGeom>
              <a:avLst/>
              <a:gdLst/>
              <a:ahLst/>
              <a:rect l="l" t="t" r="r" b="b"/>
              <a:pathLst>
                <a:path w="38" h="39">
                  <a:moveTo>
                    <a:pt x="20" y="2"/>
                  </a:moveTo>
                  <a:cubicBezTo>
                    <a:pt x="34" y="0"/>
                    <a:pt x="38" y="8"/>
                    <a:pt x="38" y="19"/>
                  </a:cubicBezTo>
                  <a:cubicBezTo>
                    <a:pt x="24" y="39"/>
                    <a:pt x="0" y="13"/>
                    <a:pt x="20" y="2"/>
                  </a:cubicBezTo>
                  <a:close/>
                </a:path>
              </a:pathLst>
            </a:custGeom>
            <a:solidFill>
              <a:schemeClr val="bg2">
                <a:lumMod val="90000"/>
              </a:schemeClr>
            </a:solidFill>
            <a:ln w="0">
              <a:noFill/>
            </a:ln>
          </p:spPr>
          <p:style>
            <a:lnRef idx="0"/>
            <a:fillRef idx="0"/>
            <a:effectRef idx="0"/>
            <a:fontRef idx="minor"/>
          </p:style>
        </p:sp>
        <p:sp>
          <p:nvSpPr>
            <p:cNvPr id="1115" name="Freeform 135"/>
            <p:cNvSpPr/>
            <p:nvPr/>
          </p:nvSpPr>
          <p:spPr>
            <a:xfrm>
              <a:off x="7366320" y="6265440"/>
              <a:ext cx="12744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1116" name="Freeform 141"/>
            <p:cNvSpPr/>
            <p:nvPr/>
          </p:nvSpPr>
          <p:spPr>
            <a:xfrm>
              <a:off x="7831800" y="6249240"/>
              <a:ext cx="162720" cy="162720"/>
            </a:xfrm>
            <a:custGeom>
              <a:avLst/>
              <a:gdLst/>
              <a:ahLst/>
              <a:rect l="l" t="t" r="r" b="b"/>
              <a:pathLst>
                <a:path w="50" h="54">
                  <a:moveTo>
                    <a:pt x="37" y="3"/>
                  </a:moveTo>
                  <a:cubicBezTo>
                    <a:pt x="50" y="3"/>
                    <a:pt x="36" y="13"/>
                    <a:pt x="42" y="17"/>
                  </a:cubicBezTo>
                  <a:cubicBezTo>
                    <a:pt x="35" y="54"/>
                    <a:pt x="0" y="0"/>
                    <a:pt x="37" y="3"/>
                  </a:cubicBezTo>
                  <a:close/>
                </a:path>
              </a:pathLst>
            </a:custGeom>
            <a:solidFill>
              <a:schemeClr val="bg2">
                <a:lumMod val="90000"/>
              </a:schemeClr>
            </a:solidFill>
            <a:ln w="0">
              <a:noFill/>
            </a:ln>
          </p:spPr>
          <p:style>
            <a:lnRef idx="0"/>
            <a:fillRef idx="0"/>
            <a:effectRef idx="0"/>
            <a:fontRef idx="minor"/>
          </p:style>
        </p:sp>
        <p:sp>
          <p:nvSpPr>
            <p:cNvPr id="1117" name="Freeform 91"/>
            <p:cNvSpPr/>
            <p:nvPr/>
          </p:nvSpPr>
          <p:spPr>
            <a:xfrm>
              <a:off x="9319320" y="6006240"/>
              <a:ext cx="117720" cy="81360"/>
            </a:xfrm>
            <a:custGeom>
              <a:avLst/>
              <a:gdLst/>
              <a:ahLst/>
              <a:rect l="l" t="t" r="r" b="b"/>
              <a:pathLst>
                <a:path w="36" h="27">
                  <a:moveTo>
                    <a:pt x="19" y="1"/>
                  </a:moveTo>
                  <a:cubicBezTo>
                    <a:pt x="30" y="1"/>
                    <a:pt x="36" y="24"/>
                    <a:pt x="21" y="27"/>
                  </a:cubicBezTo>
                  <a:cubicBezTo>
                    <a:pt x="1" y="26"/>
                    <a:pt x="0" y="0"/>
                    <a:pt x="19" y="1"/>
                  </a:cubicBezTo>
                  <a:close/>
                </a:path>
              </a:pathLst>
            </a:custGeom>
            <a:solidFill>
              <a:schemeClr val="bg2">
                <a:lumMod val="90000"/>
              </a:schemeClr>
            </a:solidFill>
            <a:ln w="0">
              <a:noFill/>
            </a:ln>
          </p:spPr>
          <p:style>
            <a:lnRef idx="0"/>
            <a:fillRef idx="0"/>
            <a:effectRef idx="0"/>
            <a:fontRef idx="minor"/>
          </p:style>
        </p:sp>
        <p:sp>
          <p:nvSpPr>
            <p:cNvPr id="1118" name="Freeform 92"/>
            <p:cNvSpPr/>
            <p:nvPr/>
          </p:nvSpPr>
          <p:spPr>
            <a:xfrm>
              <a:off x="9064800" y="5942880"/>
              <a:ext cx="14004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119" name="Freeform 93"/>
            <p:cNvSpPr/>
            <p:nvPr/>
          </p:nvSpPr>
          <p:spPr>
            <a:xfrm>
              <a:off x="9886680" y="6013080"/>
              <a:ext cx="126720" cy="78840"/>
            </a:xfrm>
            <a:custGeom>
              <a:avLst/>
              <a:gdLst/>
              <a:ahLst/>
              <a:rect l="l" t="t" r="r" b="b"/>
              <a:pathLst>
                <a:path w="39" h="26">
                  <a:moveTo>
                    <a:pt x="23" y="0"/>
                  </a:moveTo>
                  <a:cubicBezTo>
                    <a:pt x="39" y="4"/>
                    <a:pt x="34" y="25"/>
                    <a:pt x="19" y="26"/>
                  </a:cubicBezTo>
                  <a:cubicBezTo>
                    <a:pt x="0" y="20"/>
                    <a:pt x="7" y="4"/>
                    <a:pt x="23" y="0"/>
                  </a:cubicBezTo>
                  <a:close/>
                </a:path>
              </a:pathLst>
            </a:custGeom>
            <a:solidFill>
              <a:schemeClr val="bg2">
                <a:lumMod val="90000"/>
              </a:schemeClr>
            </a:solidFill>
            <a:ln w="0">
              <a:noFill/>
            </a:ln>
          </p:spPr>
          <p:style>
            <a:lnRef idx="0"/>
            <a:fillRef idx="0"/>
            <a:effectRef idx="0"/>
            <a:fontRef idx="minor"/>
          </p:style>
        </p:sp>
        <p:sp>
          <p:nvSpPr>
            <p:cNvPr id="1120" name="Freeform 94"/>
            <p:cNvSpPr/>
            <p:nvPr/>
          </p:nvSpPr>
          <p:spPr>
            <a:xfrm>
              <a:off x="11865240" y="6051600"/>
              <a:ext cx="137160" cy="102600"/>
            </a:xfrm>
            <a:custGeom>
              <a:avLst/>
              <a:gdLst/>
              <a:ahLst/>
              <a:rect l="l" t="t" r="r" b="b"/>
              <a:pathLst>
                <a:path w="42" h="34">
                  <a:moveTo>
                    <a:pt x="29" y="1"/>
                  </a:moveTo>
                  <a:cubicBezTo>
                    <a:pt x="38" y="0"/>
                    <a:pt x="42" y="12"/>
                    <a:pt x="40" y="20"/>
                  </a:cubicBezTo>
                  <a:cubicBezTo>
                    <a:pt x="22" y="34"/>
                    <a:pt x="0" y="9"/>
                    <a:pt x="29" y="1"/>
                  </a:cubicBezTo>
                  <a:close/>
                </a:path>
              </a:pathLst>
            </a:custGeom>
            <a:solidFill>
              <a:schemeClr val="bg2">
                <a:lumMod val="90000"/>
              </a:schemeClr>
            </a:solidFill>
            <a:ln w="0">
              <a:noFill/>
            </a:ln>
          </p:spPr>
          <p:style>
            <a:lnRef idx="0"/>
            <a:fillRef idx="0"/>
            <a:effectRef idx="0"/>
            <a:fontRef idx="minor"/>
          </p:style>
        </p:sp>
        <p:sp>
          <p:nvSpPr>
            <p:cNvPr id="1121" name="Freeform 95"/>
            <p:cNvSpPr/>
            <p:nvPr/>
          </p:nvSpPr>
          <p:spPr>
            <a:xfrm>
              <a:off x="9657000" y="5995800"/>
              <a:ext cx="117000" cy="81360"/>
            </a:xfrm>
            <a:custGeom>
              <a:avLst/>
              <a:gdLst/>
              <a:ahLst/>
              <a:rect l="l" t="t" r="r" b="b"/>
              <a:pathLst>
                <a:path w="36" h="27">
                  <a:moveTo>
                    <a:pt x="19" y="1"/>
                  </a:moveTo>
                  <a:cubicBezTo>
                    <a:pt x="31" y="2"/>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122" name="Freeform 96"/>
            <p:cNvSpPr/>
            <p:nvPr/>
          </p:nvSpPr>
          <p:spPr>
            <a:xfrm>
              <a:off x="10173240" y="6002280"/>
              <a:ext cx="146160" cy="108000"/>
            </a:xfrm>
            <a:custGeom>
              <a:avLst/>
              <a:gdLst/>
              <a:ahLst/>
              <a:rect l="l" t="t" r="r" b="b"/>
              <a:pathLst>
                <a:path w="45" h="36">
                  <a:moveTo>
                    <a:pt x="28" y="0"/>
                  </a:moveTo>
                  <a:cubicBezTo>
                    <a:pt x="32" y="0"/>
                    <a:pt x="45" y="13"/>
                    <a:pt x="41" y="20"/>
                  </a:cubicBezTo>
                  <a:cubicBezTo>
                    <a:pt x="24" y="36"/>
                    <a:pt x="0" y="7"/>
                    <a:pt x="28" y="0"/>
                  </a:cubicBezTo>
                  <a:close/>
                </a:path>
              </a:pathLst>
            </a:custGeom>
            <a:solidFill>
              <a:schemeClr val="bg2">
                <a:lumMod val="90000"/>
              </a:schemeClr>
            </a:solidFill>
            <a:ln w="0">
              <a:noFill/>
            </a:ln>
          </p:spPr>
          <p:style>
            <a:lnRef idx="0"/>
            <a:fillRef idx="0"/>
            <a:effectRef idx="0"/>
            <a:fontRef idx="minor"/>
          </p:style>
        </p:sp>
        <p:sp>
          <p:nvSpPr>
            <p:cNvPr id="1123" name="Freeform 97"/>
            <p:cNvSpPr/>
            <p:nvPr/>
          </p:nvSpPr>
          <p:spPr>
            <a:xfrm>
              <a:off x="11361960" y="6004800"/>
              <a:ext cx="189360" cy="121320"/>
            </a:xfrm>
            <a:custGeom>
              <a:avLst/>
              <a:gdLst/>
              <a:ahLst/>
              <a:rect l="l" t="t" r="r" b="b"/>
              <a:pathLst>
                <a:path w="58" h="40">
                  <a:moveTo>
                    <a:pt x="42" y="0"/>
                  </a:moveTo>
                  <a:cubicBezTo>
                    <a:pt x="52" y="0"/>
                    <a:pt x="50" y="9"/>
                    <a:pt x="53" y="17"/>
                  </a:cubicBezTo>
                  <a:cubicBezTo>
                    <a:pt x="58" y="40"/>
                    <a:pt x="0" y="6"/>
                    <a:pt x="42" y="0"/>
                  </a:cubicBezTo>
                  <a:close/>
                </a:path>
              </a:pathLst>
            </a:custGeom>
            <a:solidFill>
              <a:schemeClr val="bg2">
                <a:lumMod val="90000"/>
              </a:schemeClr>
            </a:solidFill>
            <a:ln w="0">
              <a:noFill/>
            </a:ln>
          </p:spPr>
          <p:style>
            <a:lnRef idx="0"/>
            <a:fillRef idx="0"/>
            <a:effectRef idx="0"/>
            <a:fontRef idx="minor"/>
          </p:style>
        </p:sp>
        <p:sp>
          <p:nvSpPr>
            <p:cNvPr id="1124" name="Freeform 98"/>
            <p:cNvSpPr/>
            <p:nvPr/>
          </p:nvSpPr>
          <p:spPr>
            <a:xfrm>
              <a:off x="10845720" y="6004800"/>
              <a:ext cx="146880" cy="78840"/>
            </a:xfrm>
            <a:custGeom>
              <a:avLst/>
              <a:gdLst/>
              <a:ahLst/>
              <a:rect l="l" t="t" r="r" b="b"/>
              <a:pathLst>
                <a:path w="45" h="26">
                  <a:moveTo>
                    <a:pt x="23" y="0"/>
                  </a:moveTo>
                  <a:cubicBezTo>
                    <a:pt x="33" y="2"/>
                    <a:pt x="45" y="21"/>
                    <a:pt x="30" y="26"/>
                  </a:cubicBezTo>
                  <a:cubicBezTo>
                    <a:pt x="10" y="24"/>
                    <a:pt x="0" y="8"/>
                    <a:pt x="23" y="0"/>
                  </a:cubicBezTo>
                  <a:close/>
                </a:path>
              </a:pathLst>
            </a:custGeom>
            <a:solidFill>
              <a:schemeClr val="bg2">
                <a:lumMod val="90000"/>
              </a:schemeClr>
            </a:solidFill>
            <a:ln w="0">
              <a:noFill/>
            </a:ln>
          </p:spPr>
          <p:style>
            <a:lnRef idx="0"/>
            <a:fillRef idx="0"/>
            <a:effectRef idx="0"/>
            <a:fontRef idx="minor"/>
          </p:style>
        </p:sp>
        <p:sp>
          <p:nvSpPr>
            <p:cNvPr id="1125" name="Freeform 99"/>
            <p:cNvSpPr/>
            <p:nvPr/>
          </p:nvSpPr>
          <p:spPr>
            <a:xfrm>
              <a:off x="11037960" y="6004800"/>
              <a:ext cx="218520" cy="121320"/>
            </a:xfrm>
            <a:custGeom>
              <a:avLst/>
              <a:gdLst/>
              <a:ahLst/>
              <a:rect l="l" t="t"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w="0">
              <a:noFill/>
            </a:ln>
          </p:spPr>
          <p:style>
            <a:lnRef idx="0"/>
            <a:fillRef idx="0"/>
            <a:effectRef idx="0"/>
            <a:fontRef idx="minor"/>
          </p:style>
        </p:sp>
        <p:sp>
          <p:nvSpPr>
            <p:cNvPr id="1126" name="Freeform 100"/>
            <p:cNvSpPr/>
            <p:nvPr/>
          </p:nvSpPr>
          <p:spPr>
            <a:xfrm>
              <a:off x="10492560" y="6004800"/>
              <a:ext cx="127440" cy="93600"/>
            </a:xfrm>
            <a:custGeom>
              <a:avLst/>
              <a:gdLst/>
              <a:ahLst/>
              <a:rect l="l" t="t" r="r" b="b"/>
              <a:pathLst>
                <a:path w="39" h="31">
                  <a:moveTo>
                    <a:pt x="28" y="1"/>
                  </a:moveTo>
                  <a:cubicBezTo>
                    <a:pt x="38" y="0"/>
                    <a:pt x="38" y="12"/>
                    <a:pt x="39" y="21"/>
                  </a:cubicBezTo>
                  <a:cubicBezTo>
                    <a:pt x="18" y="31"/>
                    <a:pt x="0" y="12"/>
                    <a:pt x="28" y="1"/>
                  </a:cubicBezTo>
                  <a:close/>
                </a:path>
              </a:pathLst>
            </a:custGeom>
            <a:solidFill>
              <a:schemeClr val="bg2">
                <a:lumMod val="90000"/>
              </a:schemeClr>
            </a:solidFill>
            <a:ln w="0">
              <a:noFill/>
            </a:ln>
          </p:spPr>
          <p:style>
            <a:lnRef idx="0"/>
            <a:fillRef idx="0"/>
            <a:effectRef idx="0"/>
            <a:fontRef idx="minor"/>
          </p:style>
        </p:sp>
        <p:sp>
          <p:nvSpPr>
            <p:cNvPr id="1127" name="Freeform 101"/>
            <p:cNvSpPr/>
            <p:nvPr/>
          </p:nvSpPr>
          <p:spPr>
            <a:xfrm>
              <a:off x="11684880" y="6011280"/>
              <a:ext cx="137160" cy="81360"/>
            </a:xfrm>
            <a:custGeom>
              <a:avLst/>
              <a:gdLst/>
              <a:ahLst/>
              <a:rect l="l" t="t" r="r" b="b"/>
              <a:pathLst>
                <a:path w="42" h="27">
                  <a:moveTo>
                    <a:pt x="22" y="0"/>
                  </a:moveTo>
                  <a:cubicBezTo>
                    <a:pt x="42" y="7"/>
                    <a:pt x="28" y="27"/>
                    <a:pt x="14" y="25"/>
                  </a:cubicBezTo>
                  <a:cubicBezTo>
                    <a:pt x="0" y="18"/>
                    <a:pt x="9" y="2"/>
                    <a:pt x="22" y="0"/>
                  </a:cubicBezTo>
                  <a:close/>
                </a:path>
              </a:pathLst>
            </a:custGeom>
            <a:solidFill>
              <a:schemeClr val="bg2">
                <a:lumMod val="90000"/>
              </a:schemeClr>
            </a:solidFill>
            <a:ln w="0">
              <a:noFill/>
            </a:ln>
          </p:spPr>
          <p:style>
            <a:lnRef idx="0"/>
            <a:fillRef idx="0"/>
            <a:effectRef idx="0"/>
            <a:fontRef idx="minor"/>
          </p:style>
        </p:sp>
        <p:sp>
          <p:nvSpPr>
            <p:cNvPr id="1128" name="Freeform 104"/>
            <p:cNvSpPr/>
            <p:nvPr/>
          </p:nvSpPr>
          <p:spPr>
            <a:xfrm>
              <a:off x="9085320" y="6020280"/>
              <a:ext cx="684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129" name="Freeform 113"/>
            <p:cNvSpPr/>
            <p:nvPr/>
          </p:nvSpPr>
          <p:spPr>
            <a:xfrm>
              <a:off x="11463480" y="6066000"/>
              <a:ext cx="9360" cy="8640"/>
            </a:xfrm>
            <a:custGeom>
              <a:avLst/>
              <a:gdLst/>
              <a:ahLst/>
              <a:rect l="l" t="t" r="r" b="b"/>
              <a:pathLst>
                <a:path w="3" h="3">
                  <a:moveTo>
                    <a:pt x="1" y="0"/>
                  </a:moveTo>
                  <a:cubicBezTo>
                    <a:pt x="1" y="0"/>
                    <a:pt x="2" y="1"/>
                    <a:pt x="3" y="1"/>
                  </a:cubicBezTo>
                  <a:cubicBezTo>
                    <a:pt x="2" y="3"/>
                    <a:pt x="0" y="1"/>
                    <a:pt x="1" y="0"/>
                  </a:cubicBezTo>
                  <a:close/>
                </a:path>
              </a:pathLst>
            </a:custGeom>
            <a:solidFill>
              <a:schemeClr val="bg2">
                <a:lumMod val="90000"/>
              </a:schemeClr>
            </a:solidFill>
            <a:ln w="0">
              <a:noFill/>
            </a:ln>
          </p:spPr>
          <p:style>
            <a:lnRef idx="0"/>
            <a:fillRef idx="0"/>
            <a:effectRef idx="0"/>
            <a:fontRef idx="minor"/>
          </p:style>
        </p:sp>
        <p:sp>
          <p:nvSpPr>
            <p:cNvPr id="1130" name="Freeform 114"/>
            <p:cNvSpPr/>
            <p:nvPr/>
          </p:nvSpPr>
          <p:spPr>
            <a:xfrm>
              <a:off x="10235160" y="6066000"/>
              <a:ext cx="5760" cy="5400"/>
            </a:xfrm>
            <a:custGeom>
              <a:avLst/>
              <a:gdLst/>
              <a:ahLst/>
              <a:rect l="l" t="t" r="r" b="b"/>
              <a:pathLst>
                <a:path w="2" h="2">
                  <a:moveTo>
                    <a:pt x="0" y="0"/>
                  </a:moveTo>
                  <a:cubicBezTo>
                    <a:pt x="1" y="1"/>
                    <a:pt x="2" y="2"/>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131" name="Freeform 115"/>
            <p:cNvSpPr/>
            <p:nvPr/>
          </p:nvSpPr>
          <p:spPr>
            <a:xfrm>
              <a:off x="10895040" y="6071760"/>
              <a:ext cx="5760" cy="5400"/>
            </a:xfrm>
            <a:custGeom>
              <a:avLst/>
              <a:gdLst/>
              <a:ahLst/>
              <a:rect l="l" t="t" r="r" b="b"/>
              <a:pathLst>
                <a:path w="2" h="2">
                  <a:moveTo>
                    <a:pt x="0" y="0"/>
                  </a:moveTo>
                  <a:cubicBezTo>
                    <a:pt x="1" y="0"/>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132" name="Freeform 120"/>
            <p:cNvSpPr/>
            <p:nvPr/>
          </p:nvSpPr>
          <p:spPr>
            <a:xfrm>
              <a:off x="10447560" y="6300720"/>
              <a:ext cx="120600" cy="66600"/>
            </a:xfrm>
            <a:custGeom>
              <a:avLst/>
              <a:gdLst/>
              <a:ahLst/>
              <a:rect l="l" t="t" r="r" b="b"/>
              <a:pathLst>
                <a:path w="37" h="22">
                  <a:moveTo>
                    <a:pt x="19" y="0"/>
                  </a:moveTo>
                  <a:cubicBezTo>
                    <a:pt x="35" y="2"/>
                    <a:pt x="37" y="21"/>
                    <a:pt x="20" y="22"/>
                  </a:cubicBezTo>
                  <a:cubicBezTo>
                    <a:pt x="7" y="18"/>
                    <a:pt x="0" y="6"/>
                    <a:pt x="19" y="0"/>
                  </a:cubicBezTo>
                  <a:close/>
                </a:path>
              </a:pathLst>
            </a:custGeom>
            <a:solidFill>
              <a:schemeClr val="bg2">
                <a:lumMod val="90000"/>
              </a:schemeClr>
            </a:solidFill>
            <a:ln w="0">
              <a:noFill/>
            </a:ln>
          </p:spPr>
          <p:style>
            <a:lnRef idx="0"/>
            <a:fillRef idx="0"/>
            <a:effectRef idx="0"/>
            <a:fontRef idx="minor"/>
          </p:style>
        </p:sp>
        <p:sp>
          <p:nvSpPr>
            <p:cNvPr id="1133" name="Freeform 121"/>
            <p:cNvSpPr/>
            <p:nvPr/>
          </p:nvSpPr>
          <p:spPr>
            <a:xfrm>
              <a:off x="10144800" y="6323760"/>
              <a:ext cx="132840" cy="84600"/>
            </a:xfrm>
            <a:custGeom>
              <a:avLst/>
              <a:gdLst/>
              <a:ahLst/>
              <a:rect l="l" t="t" r="r" b="b"/>
              <a:pathLst>
                <a:path w="41" h="28">
                  <a:moveTo>
                    <a:pt x="26" y="0"/>
                  </a:moveTo>
                  <a:cubicBezTo>
                    <a:pt x="33" y="0"/>
                    <a:pt x="41" y="10"/>
                    <a:pt x="38" y="19"/>
                  </a:cubicBezTo>
                  <a:cubicBezTo>
                    <a:pt x="16" y="28"/>
                    <a:pt x="0" y="10"/>
                    <a:pt x="26" y="0"/>
                  </a:cubicBezTo>
                  <a:close/>
                </a:path>
              </a:pathLst>
            </a:custGeom>
            <a:solidFill>
              <a:schemeClr val="bg2">
                <a:lumMod val="90000"/>
              </a:schemeClr>
            </a:solidFill>
            <a:ln w="0">
              <a:noFill/>
            </a:ln>
          </p:spPr>
          <p:style>
            <a:lnRef idx="0"/>
            <a:fillRef idx="0"/>
            <a:effectRef idx="0"/>
            <a:fontRef idx="minor"/>
          </p:style>
        </p:sp>
        <p:sp>
          <p:nvSpPr>
            <p:cNvPr id="1134" name="Freeform 125"/>
            <p:cNvSpPr/>
            <p:nvPr/>
          </p:nvSpPr>
          <p:spPr>
            <a:xfrm>
              <a:off x="8935920" y="631908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135" name="Freeform 126"/>
            <p:cNvSpPr/>
            <p:nvPr/>
          </p:nvSpPr>
          <p:spPr>
            <a:xfrm>
              <a:off x="9868680" y="6330600"/>
              <a:ext cx="150480" cy="78840"/>
            </a:xfrm>
            <a:custGeom>
              <a:avLst/>
              <a:gdLst/>
              <a:ahLst/>
              <a:rect l="l" t="t" r="r" b="b"/>
              <a:pathLst>
                <a:path w="46" h="26">
                  <a:moveTo>
                    <a:pt x="23" y="0"/>
                  </a:moveTo>
                  <a:cubicBezTo>
                    <a:pt x="32" y="2"/>
                    <a:pt x="46" y="22"/>
                    <a:pt x="29" y="26"/>
                  </a:cubicBezTo>
                  <a:cubicBezTo>
                    <a:pt x="10" y="24"/>
                    <a:pt x="0" y="9"/>
                    <a:pt x="23" y="0"/>
                  </a:cubicBezTo>
                  <a:close/>
                </a:path>
              </a:pathLst>
            </a:custGeom>
            <a:solidFill>
              <a:schemeClr val="bg2">
                <a:lumMod val="90000"/>
              </a:schemeClr>
            </a:solidFill>
            <a:ln w="0">
              <a:noFill/>
            </a:ln>
          </p:spPr>
          <p:style>
            <a:lnRef idx="0"/>
            <a:fillRef idx="0"/>
            <a:effectRef idx="0"/>
            <a:fontRef idx="minor"/>
          </p:style>
        </p:sp>
        <p:sp>
          <p:nvSpPr>
            <p:cNvPr id="1136" name="Freeform 127"/>
            <p:cNvSpPr/>
            <p:nvPr/>
          </p:nvSpPr>
          <p:spPr>
            <a:xfrm>
              <a:off x="10839600" y="6330600"/>
              <a:ext cx="136440" cy="78840"/>
            </a:xfrm>
            <a:custGeom>
              <a:avLst/>
              <a:gdLst/>
              <a:ahLst/>
              <a:rect l="l" t="t" r="r" b="b"/>
              <a:pathLst>
                <a:path w="42" h="26">
                  <a:moveTo>
                    <a:pt x="28" y="0"/>
                  </a:moveTo>
                  <a:cubicBezTo>
                    <a:pt x="42" y="4"/>
                    <a:pt x="38" y="23"/>
                    <a:pt x="23" y="26"/>
                  </a:cubicBezTo>
                  <a:cubicBezTo>
                    <a:pt x="0" y="26"/>
                    <a:pt x="8" y="5"/>
                    <a:pt x="28" y="0"/>
                  </a:cubicBezTo>
                  <a:close/>
                </a:path>
              </a:pathLst>
            </a:custGeom>
            <a:solidFill>
              <a:schemeClr val="bg2">
                <a:lumMod val="90000"/>
              </a:schemeClr>
            </a:solidFill>
            <a:ln w="0">
              <a:noFill/>
            </a:ln>
          </p:spPr>
          <p:style>
            <a:lnRef idx="0"/>
            <a:fillRef idx="0"/>
            <a:effectRef idx="0"/>
            <a:fontRef idx="minor"/>
          </p:style>
        </p:sp>
        <p:sp>
          <p:nvSpPr>
            <p:cNvPr id="1137" name="Freeform 128"/>
            <p:cNvSpPr/>
            <p:nvPr/>
          </p:nvSpPr>
          <p:spPr>
            <a:xfrm>
              <a:off x="9372960" y="6333840"/>
              <a:ext cx="130320" cy="78120"/>
            </a:xfrm>
            <a:custGeom>
              <a:avLst/>
              <a:gdLst/>
              <a:ahLst/>
              <a:rect l="l" t="t" r="r" b="b"/>
              <a:pathLst>
                <a:path w="40" h="26">
                  <a:moveTo>
                    <a:pt x="18" y="0"/>
                  </a:moveTo>
                  <a:cubicBezTo>
                    <a:pt x="40" y="9"/>
                    <a:pt x="28" y="26"/>
                    <a:pt x="7" y="20"/>
                  </a:cubicBezTo>
                  <a:cubicBezTo>
                    <a:pt x="0" y="8"/>
                    <a:pt x="6" y="1"/>
                    <a:pt x="18" y="0"/>
                  </a:cubicBezTo>
                  <a:close/>
                </a:path>
              </a:pathLst>
            </a:custGeom>
            <a:solidFill>
              <a:schemeClr val="bg2">
                <a:lumMod val="90000"/>
              </a:schemeClr>
            </a:solidFill>
            <a:ln w="0">
              <a:noFill/>
            </a:ln>
          </p:spPr>
          <p:style>
            <a:lnRef idx="0"/>
            <a:fillRef idx="0"/>
            <a:effectRef idx="0"/>
            <a:fontRef idx="minor"/>
          </p:style>
        </p:sp>
        <p:sp>
          <p:nvSpPr>
            <p:cNvPr id="1138" name="Freeform 129"/>
            <p:cNvSpPr/>
            <p:nvPr/>
          </p:nvSpPr>
          <p:spPr>
            <a:xfrm>
              <a:off x="11312640" y="6333840"/>
              <a:ext cx="146880" cy="109080"/>
            </a:xfrm>
            <a:custGeom>
              <a:avLst/>
              <a:gdLst/>
              <a:ahLst/>
              <a:rect l="l" t="t" r="r" b="b"/>
              <a:pathLst>
                <a:path w="45" h="36">
                  <a:moveTo>
                    <a:pt x="28" y="0"/>
                  </a:moveTo>
                  <a:cubicBezTo>
                    <a:pt x="34" y="1"/>
                    <a:pt x="45" y="11"/>
                    <a:pt x="42" y="20"/>
                  </a:cubicBezTo>
                  <a:cubicBezTo>
                    <a:pt x="25" y="36"/>
                    <a:pt x="0" y="7"/>
                    <a:pt x="28" y="0"/>
                  </a:cubicBezTo>
                  <a:close/>
                </a:path>
              </a:pathLst>
            </a:custGeom>
            <a:solidFill>
              <a:schemeClr val="bg2">
                <a:lumMod val="90000"/>
              </a:schemeClr>
            </a:solidFill>
            <a:ln w="0">
              <a:noFill/>
            </a:ln>
          </p:spPr>
          <p:style>
            <a:lnRef idx="0"/>
            <a:fillRef idx="0"/>
            <a:effectRef idx="0"/>
            <a:fontRef idx="minor"/>
          </p:style>
        </p:sp>
        <p:sp>
          <p:nvSpPr>
            <p:cNvPr id="1139" name="Freeform 133"/>
            <p:cNvSpPr/>
            <p:nvPr/>
          </p:nvSpPr>
          <p:spPr>
            <a:xfrm>
              <a:off x="11120040" y="6342840"/>
              <a:ext cx="13644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140" name="Freeform 136"/>
            <p:cNvSpPr/>
            <p:nvPr/>
          </p:nvSpPr>
          <p:spPr>
            <a:xfrm>
              <a:off x="8094960" y="6272640"/>
              <a:ext cx="126720" cy="69120"/>
            </a:xfrm>
            <a:custGeom>
              <a:avLst/>
              <a:gdLst/>
              <a:ahLst/>
              <a:rect l="l" t="t" r="r" b="b"/>
              <a:pathLst>
                <a:path w="39" h="23">
                  <a:moveTo>
                    <a:pt x="21" y="0"/>
                  </a:moveTo>
                  <a:cubicBezTo>
                    <a:pt x="37" y="0"/>
                    <a:pt x="39" y="22"/>
                    <a:pt x="22" y="23"/>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141" name="Freeform 137"/>
            <p:cNvSpPr/>
            <p:nvPr/>
          </p:nvSpPr>
          <p:spPr>
            <a:xfrm>
              <a:off x="11878200" y="635832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sp>
          <p:nvSpPr>
            <p:cNvPr id="1142" name="Freeform 138"/>
            <p:cNvSpPr/>
            <p:nvPr/>
          </p:nvSpPr>
          <p:spPr>
            <a:xfrm>
              <a:off x="11626560" y="6360840"/>
              <a:ext cx="117000" cy="78840"/>
            </a:xfrm>
            <a:custGeom>
              <a:avLst/>
              <a:gdLst/>
              <a:ahLst/>
              <a:rect l="l" t="t" r="r" b="b"/>
              <a:pathLst>
                <a:path w="36" h="26">
                  <a:moveTo>
                    <a:pt x="21" y="0"/>
                  </a:moveTo>
                  <a:cubicBezTo>
                    <a:pt x="32" y="4"/>
                    <a:pt x="36" y="23"/>
                    <a:pt x="21" y="26"/>
                  </a:cubicBezTo>
                  <a:cubicBezTo>
                    <a:pt x="1" y="24"/>
                    <a:pt x="0" y="2"/>
                    <a:pt x="21" y="0"/>
                  </a:cubicBezTo>
                  <a:close/>
                </a:path>
              </a:pathLst>
            </a:custGeom>
            <a:solidFill>
              <a:schemeClr val="bg2">
                <a:lumMod val="90000"/>
              </a:schemeClr>
            </a:solidFill>
            <a:ln w="0">
              <a:noFill/>
            </a:ln>
          </p:spPr>
          <p:style>
            <a:lnRef idx="0"/>
            <a:fillRef idx="0"/>
            <a:effectRef idx="0"/>
            <a:fontRef idx="minor"/>
          </p:style>
        </p:sp>
        <p:sp>
          <p:nvSpPr>
            <p:cNvPr id="1143" name="Freeform 140"/>
            <p:cNvSpPr/>
            <p:nvPr/>
          </p:nvSpPr>
          <p:spPr>
            <a:xfrm>
              <a:off x="9614520" y="6370560"/>
              <a:ext cx="136440" cy="95760"/>
            </a:xfrm>
            <a:custGeom>
              <a:avLst/>
              <a:gdLst/>
              <a:ahLst/>
              <a:rect l="l" t="t" r="r" b="b"/>
              <a:pathLst>
                <a:path w="42" h="32">
                  <a:moveTo>
                    <a:pt x="25" y="0"/>
                  </a:moveTo>
                  <a:cubicBezTo>
                    <a:pt x="42" y="13"/>
                    <a:pt x="15" y="32"/>
                    <a:pt x="4" y="18"/>
                  </a:cubicBezTo>
                  <a:cubicBezTo>
                    <a:pt x="0" y="5"/>
                    <a:pt x="16" y="0"/>
                    <a:pt x="25" y="0"/>
                  </a:cubicBezTo>
                  <a:close/>
                </a:path>
              </a:pathLst>
            </a:custGeom>
            <a:solidFill>
              <a:schemeClr val="bg2">
                <a:lumMod val="90000"/>
              </a:schemeClr>
            </a:solidFill>
            <a:ln w="0">
              <a:noFill/>
            </a:ln>
          </p:spPr>
          <p:style>
            <a:lnRef idx="0"/>
            <a:fillRef idx="0"/>
            <a:effectRef idx="0"/>
            <a:fontRef idx="minor"/>
          </p:style>
        </p:sp>
        <p:sp>
          <p:nvSpPr>
            <p:cNvPr id="1144" name="Freeform 142"/>
            <p:cNvSpPr/>
            <p:nvPr/>
          </p:nvSpPr>
          <p:spPr>
            <a:xfrm>
              <a:off x="11377800" y="6397560"/>
              <a:ext cx="3240" cy="5400"/>
            </a:xfrm>
            <a:custGeom>
              <a:avLst/>
              <a:gdLst/>
              <a:ahLst/>
              <a:rect l="l" t="t" r="r" b="b"/>
              <a:pathLst>
                <a:path w="1" h="2">
                  <a:moveTo>
                    <a:pt x="0" y="0"/>
                  </a:moveTo>
                  <a:cubicBezTo>
                    <a:pt x="1" y="1"/>
                    <a:pt x="1"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145" name="Freeform 125"/>
            <p:cNvSpPr/>
            <p:nvPr/>
          </p:nvSpPr>
          <p:spPr>
            <a:xfrm>
              <a:off x="9149760" y="6311880"/>
              <a:ext cx="146880" cy="78840"/>
            </a:xfrm>
            <a:custGeom>
              <a:avLst/>
              <a:gdLst/>
              <a:ahLst/>
              <a:rect l="l" t="t" r="r" b="b"/>
              <a:pathLst>
                <a:path w="45" h="26">
                  <a:moveTo>
                    <a:pt x="22" y="0"/>
                  </a:moveTo>
                  <a:cubicBezTo>
                    <a:pt x="32" y="2"/>
                    <a:pt x="45" y="22"/>
                    <a:pt x="28" y="26"/>
                  </a:cubicBezTo>
                  <a:cubicBezTo>
                    <a:pt x="9" y="24"/>
                    <a:pt x="0" y="9"/>
                    <a:pt x="22" y="0"/>
                  </a:cubicBezTo>
                  <a:close/>
                </a:path>
              </a:pathLst>
            </a:custGeom>
            <a:solidFill>
              <a:schemeClr val="bg2">
                <a:lumMod val="90000"/>
              </a:schemeClr>
            </a:solidFill>
            <a:ln w="0">
              <a:noFill/>
            </a:ln>
          </p:spPr>
          <p:style>
            <a:lnRef idx="0"/>
            <a:fillRef idx="0"/>
            <a:effectRef idx="0"/>
            <a:fontRef idx="minor"/>
          </p:style>
        </p:sp>
        <p:sp>
          <p:nvSpPr>
            <p:cNvPr id="1146" name="Freeform 137"/>
            <p:cNvSpPr/>
            <p:nvPr/>
          </p:nvSpPr>
          <p:spPr>
            <a:xfrm>
              <a:off x="12065040" y="6044400"/>
              <a:ext cx="126720" cy="93600"/>
            </a:xfrm>
            <a:custGeom>
              <a:avLst/>
              <a:gdLst/>
              <a:ahLst/>
              <a:rect l="l" t="t" r="r" b="b"/>
              <a:pathLst>
                <a:path w="39" h="31">
                  <a:moveTo>
                    <a:pt x="23" y="0"/>
                  </a:moveTo>
                  <a:cubicBezTo>
                    <a:pt x="39" y="3"/>
                    <a:pt x="39" y="31"/>
                    <a:pt x="17" y="26"/>
                  </a:cubicBezTo>
                  <a:cubicBezTo>
                    <a:pt x="0" y="6"/>
                    <a:pt x="15" y="5"/>
                    <a:pt x="23" y="0"/>
                  </a:cubicBezTo>
                  <a:close/>
                </a:path>
              </a:pathLst>
            </a:custGeom>
            <a:solidFill>
              <a:schemeClr val="bg2">
                <a:lumMod val="90000"/>
              </a:schemeClr>
            </a:solidFill>
            <a:ln w="0">
              <a:noFill/>
            </a:ln>
          </p:spPr>
          <p:style>
            <a:lnRef idx="0"/>
            <a:fillRef idx="0"/>
            <a:effectRef idx="0"/>
            <a:fontRef idx="minor"/>
          </p:style>
        </p:sp>
      </p:grpSp>
      <p:graphicFrame>
        <p:nvGraphicFramePr>
          <p:cNvPr id="3" name="Diagram3"/>
          <p:cNvGraphicFramePr/>
          <p:nvPr>
            <p:extLst>
              <p:ext uri="{D42A27DB-BD31-4B8C-83A1-F6EECF244321}">
                <p14:modId xmlns:p14="http://schemas.microsoft.com/office/powerpoint/2010/main" val="2706344942"/>
              </p:ext>
            </p:extLst>
          </p:nvPr>
        </p:nvGraphicFramePr>
        <p:xfrm>
          <a:off x="5074560" y="876240"/>
          <a:ext cx="6525360" cy="45313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7" name="Rectangle 1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48" name="Title 1"/>
          <p:cNvSpPr txBox="1"/>
          <p:nvPr/>
        </p:nvSpPr>
        <p:spPr>
          <a:xfrm>
            <a:off x="1422360" y="701640"/>
            <a:ext cx="9342720" cy="999000"/>
          </a:xfrm>
          <a:prstGeom prst="rect">
            <a:avLst/>
          </a:prstGeom>
          <a:noFill/>
          <a:ln w="0">
            <a:noFill/>
          </a:ln>
        </p:spPr>
        <p:txBody>
          <a:bodyPr anchor="ctr">
            <a:normAutofit/>
          </a:bodyPr>
          <a:p>
            <a:pPr algn="ctr">
              <a:lnSpc>
                <a:spcPct val="90000"/>
              </a:lnSpc>
            </a:pPr>
            <a:r>
              <a:rPr b="1" lang="en-US" sz="3100" spc="-1" strike="noStrike">
                <a:solidFill>
                  <a:srgbClr val="323232"/>
                </a:solidFill>
                <a:latin typeface="Times New Roman"/>
              </a:rPr>
              <a:t>IMPLEMENTATION FOR ADMIN</a:t>
            </a:r>
            <a:br/>
            <a:endParaRPr b="0" lang="en-US" sz="3100" spc="-1" strike="noStrike">
              <a:solidFill>
                <a:srgbClr val="000000"/>
              </a:solidFill>
              <a:latin typeface="Avenir Next LT Pro"/>
            </a:endParaRPr>
          </a:p>
        </p:txBody>
      </p:sp>
      <p:sp>
        <p:nvSpPr>
          <p:cNvPr id="1149" name="Rectangle 15"/>
          <p:cNvSpPr/>
          <p:nvPr/>
        </p:nvSpPr>
        <p:spPr>
          <a:xfrm>
            <a:off x="0" y="1866960"/>
            <a:ext cx="12191760" cy="49906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aphicFrame>
        <p:nvGraphicFramePr>
          <p:cNvPr id="4" name="Diagram4"/>
          <p:cNvGraphicFramePr/>
          <p:nvPr>
            <p:extLst>
              <p:ext uri="{D42A27DB-BD31-4B8C-83A1-F6EECF244321}">
                <p14:modId xmlns:p14="http://schemas.microsoft.com/office/powerpoint/2010/main" val="386864216"/>
              </p:ext>
            </p:extLst>
          </p:nvPr>
        </p:nvGraphicFramePr>
        <p:xfrm>
          <a:off x="571680" y="1975680"/>
          <a:ext cx="11048760" cy="46738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transition spd="slow">
    <p:push dir="u"/>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0" name="Rectangle 72"/>
          <p:cNvSpPr/>
          <p:nvPr/>
        </p:nvSpPr>
        <p:spPr>
          <a:xfrm>
            <a:off x="0" y="0"/>
            <a:ext cx="12191760" cy="685764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p:style>
      </p:sp>
      <p:sp>
        <p:nvSpPr>
          <p:cNvPr id="1151" name="Rectangle 74"/>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152" name="Rectangle 76"/>
          <p:cNvSpPr/>
          <p:nvPr/>
        </p:nvSpPr>
        <p:spPr>
          <a:xfrm>
            <a:off x="0" y="884520"/>
            <a:ext cx="11329920" cy="51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53" name="Title 1"/>
          <p:cNvSpPr txBox="1"/>
          <p:nvPr/>
        </p:nvSpPr>
        <p:spPr>
          <a:xfrm>
            <a:off x="876240" y="1614960"/>
            <a:ext cx="4072680" cy="3706560"/>
          </a:xfrm>
          <a:prstGeom prst="rect">
            <a:avLst/>
          </a:prstGeom>
          <a:noFill/>
          <a:ln w="0">
            <a:noFill/>
          </a:ln>
        </p:spPr>
        <p:txBody>
          <a:bodyPr anchor="ctr">
            <a:normAutofit/>
          </a:bodyPr>
          <a:p>
            <a:pPr algn="ctr">
              <a:lnSpc>
                <a:spcPct val="100000"/>
              </a:lnSpc>
            </a:pPr>
            <a:r>
              <a:rPr b="1" lang="en-US" sz="3100" spc="-1" strike="noStrike">
                <a:solidFill>
                  <a:srgbClr val="323232"/>
                </a:solidFill>
                <a:latin typeface="Times New Roman"/>
              </a:rPr>
              <a:t>IMPLEMENTATION FOR USER</a:t>
            </a:r>
            <a:endParaRPr b="0" lang="en-US" sz="3100" spc="-1" strike="noStrike">
              <a:solidFill>
                <a:srgbClr val="000000"/>
              </a:solidFill>
              <a:latin typeface="Avenir Next LT Pro"/>
            </a:endParaRPr>
          </a:p>
        </p:txBody>
      </p:sp>
      <p:sp>
        <p:nvSpPr>
          <p:cNvPr id="1154" name="Freeform 10"/>
          <p:cNvSpPr/>
          <p:nvPr/>
        </p:nvSpPr>
        <p:spPr>
          <a:xfrm rot="5400000">
            <a:off x="11791440" y="11736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lumMod val="90000"/>
            </a:schemeClr>
          </a:solidFill>
          <a:ln w="0">
            <a:noFill/>
          </a:ln>
        </p:spPr>
        <p:style>
          <a:lnRef idx="0"/>
          <a:fillRef idx="0"/>
          <a:effectRef idx="0"/>
          <a:fontRef idx="minor"/>
        </p:style>
      </p:sp>
      <p:sp>
        <p:nvSpPr>
          <p:cNvPr id="1155" name="Freeform 18"/>
          <p:cNvSpPr/>
          <p:nvPr/>
        </p:nvSpPr>
        <p:spPr>
          <a:xfrm rot="5400000">
            <a:off x="11799000" y="37512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1156" name="Freeform 15"/>
          <p:cNvSpPr/>
          <p:nvPr/>
        </p:nvSpPr>
        <p:spPr>
          <a:xfrm rot="5400000">
            <a:off x="11795400" y="6314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1157" name="Freeform 23"/>
          <p:cNvSpPr/>
          <p:nvPr/>
        </p:nvSpPr>
        <p:spPr>
          <a:xfrm rot="5400000">
            <a:off x="11756520" y="876600"/>
            <a:ext cx="134280" cy="81360"/>
          </a:xfrm>
          <a:custGeom>
            <a:avLst/>
            <a:gdLst/>
            <a:ahLst/>
            <a:rect l="l" t="t" r="r" b="b"/>
            <a:pathLst>
              <a:path w="41" h="27">
                <a:moveTo>
                  <a:pt x="19" y="0"/>
                </a:moveTo>
                <a:cubicBezTo>
                  <a:pt x="41" y="10"/>
                  <a:pt x="28" y="27"/>
                  <a:pt x="8" y="20"/>
                </a:cubicBezTo>
                <a:cubicBezTo>
                  <a:pt x="0" y="8"/>
                  <a:pt x="7" y="2"/>
                  <a:pt x="19" y="0"/>
                </a:cubicBezTo>
                <a:close/>
              </a:path>
            </a:pathLst>
          </a:custGeom>
          <a:solidFill>
            <a:schemeClr val="bg2">
              <a:lumMod val="90000"/>
            </a:schemeClr>
          </a:solidFill>
          <a:ln w="0">
            <a:noFill/>
          </a:ln>
        </p:spPr>
        <p:style>
          <a:lnRef idx="0"/>
          <a:fillRef idx="0"/>
          <a:effectRef idx="0"/>
          <a:fontRef idx="minor"/>
        </p:style>
      </p:sp>
      <p:sp>
        <p:nvSpPr>
          <p:cNvPr id="1158" name="Freeform 22"/>
          <p:cNvSpPr/>
          <p:nvPr/>
        </p:nvSpPr>
        <p:spPr>
          <a:xfrm rot="5400000">
            <a:off x="11742840" y="1089000"/>
            <a:ext cx="150120" cy="99360"/>
          </a:xfrm>
          <a:custGeom>
            <a:avLst/>
            <a:gdLst/>
            <a:ahLst/>
            <a:rect l="l" t="t" r="r" b="b"/>
            <a:pathLst>
              <a:path w="46" h="33">
                <a:moveTo>
                  <a:pt x="26" y="0"/>
                </a:moveTo>
                <a:cubicBezTo>
                  <a:pt x="29" y="0"/>
                  <a:pt x="46" y="16"/>
                  <a:pt x="38" y="22"/>
                </a:cubicBezTo>
                <a:cubicBezTo>
                  <a:pt x="16" y="33"/>
                  <a:pt x="0" y="5"/>
                  <a:pt x="26" y="0"/>
                </a:cubicBezTo>
                <a:close/>
              </a:path>
            </a:pathLst>
          </a:custGeom>
          <a:solidFill>
            <a:schemeClr val="bg2">
              <a:lumMod val="90000"/>
            </a:schemeClr>
          </a:solidFill>
          <a:ln w="0">
            <a:noFill/>
          </a:ln>
        </p:spPr>
        <p:style>
          <a:lnRef idx="0"/>
          <a:fillRef idx="0"/>
          <a:effectRef idx="0"/>
          <a:fontRef idx="minor"/>
        </p:style>
      </p:sp>
      <p:sp>
        <p:nvSpPr>
          <p:cNvPr id="1159" name="Freeform 27"/>
          <p:cNvSpPr/>
          <p:nvPr/>
        </p:nvSpPr>
        <p:spPr>
          <a:xfrm rot="5400000">
            <a:off x="11734200" y="1797480"/>
            <a:ext cx="130680" cy="93600"/>
          </a:xfrm>
          <a:custGeom>
            <a:avLst/>
            <a:gdLst/>
            <a:ahLst/>
            <a:rect l="l" t="t" r="r" b="b"/>
            <a:pathLst>
              <a:path w="40" h="31">
                <a:moveTo>
                  <a:pt x="22" y="0"/>
                </a:moveTo>
                <a:cubicBezTo>
                  <a:pt x="39" y="3"/>
                  <a:pt x="40" y="31"/>
                  <a:pt x="16" y="25"/>
                </a:cubicBezTo>
                <a:cubicBezTo>
                  <a:pt x="0" y="7"/>
                  <a:pt x="13" y="4"/>
                  <a:pt x="22" y="0"/>
                </a:cubicBezTo>
                <a:close/>
              </a:path>
            </a:pathLst>
          </a:custGeom>
          <a:solidFill>
            <a:schemeClr val="bg2">
              <a:lumMod val="90000"/>
            </a:schemeClr>
          </a:solidFill>
          <a:ln w="0">
            <a:noFill/>
          </a:ln>
        </p:spPr>
        <p:style>
          <a:lnRef idx="0"/>
          <a:fillRef idx="0"/>
          <a:effectRef idx="0"/>
          <a:fontRef idx="minor"/>
        </p:style>
      </p:sp>
      <p:sp>
        <p:nvSpPr>
          <p:cNvPr id="1160" name="Freeform 19"/>
          <p:cNvSpPr/>
          <p:nvPr/>
        </p:nvSpPr>
        <p:spPr>
          <a:xfrm rot="5400000">
            <a:off x="11788920" y="2061720"/>
            <a:ext cx="124560" cy="69120"/>
          </a:xfrm>
          <a:custGeom>
            <a:avLst/>
            <a:gdLst/>
            <a:ahLst/>
            <a:rect l="l" t="t" r="r" b="b"/>
            <a:pathLst>
              <a:path w="38" h="23">
                <a:moveTo>
                  <a:pt x="16" y="0"/>
                </a:moveTo>
                <a:cubicBezTo>
                  <a:pt x="38" y="8"/>
                  <a:pt x="31" y="18"/>
                  <a:pt x="10" y="23"/>
                </a:cubicBezTo>
                <a:cubicBezTo>
                  <a:pt x="0" y="16"/>
                  <a:pt x="4" y="3"/>
                  <a:pt x="16" y="0"/>
                </a:cubicBezTo>
                <a:close/>
              </a:path>
            </a:pathLst>
          </a:custGeom>
          <a:solidFill>
            <a:schemeClr val="bg2">
              <a:lumMod val="90000"/>
            </a:schemeClr>
          </a:solidFill>
          <a:ln w="0">
            <a:noFill/>
          </a:ln>
        </p:spPr>
        <p:style>
          <a:lnRef idx="0"/>
          <a:fillRef idx="0"/>
          <a:effectRef idx="0"/>
          <a:fontRef idx="minor"/>
        </p:style>
      </p:sp>
      <p:sp>
        <p:nvSpPr>
          <p:cNvPr id="1161" name="Freeform 20"/>
          <p:cNvSpPr/>
          <p:nvPr/>
        </p:nvSpPr>
        <p:spPr>
          <a:xfrm rot="5400000">
            <a:off x="11773440" y="2259360"/>
            <a:ext cx="128160" cy="7812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162" name="Freeform 7"/>
          <p:cNvSpPr/>
          <p:nvPr/>
        </p:nvSpPr>
        <p:spPr>
          <a:xfrm rot="5400000">
            <a:off x="11729160" y="2444040"/>
            <a:ext cx="137880" cy="100080"/>
          </a:xfrm>
          <a:custGeom>
            <a:avLst/>
            <a:gdLst/>
            <a:ahLst/>
            <a:rect l="l" t="t" r="r" b="b"/>
            <a:pathLst>
              <a:path w="42" h="33">
                <a:moveTo>
                  <a:pt x="25" y="1"/>
                </a:moveTo>
                <a:cubicBezTo>
                  <a:pt x="42" y="14"/>
                  <a:pt x="15" y="33"/>
                  <a:pt x="4" y="19"/>
                </a:cubicBezTo>
                <a:cubicBezTo>
                  <a:pt x="0" y="6"/>
                  <a:pt x="15" y="0"/>
                  <a:pt x="25" y="1"/>
                </a:cubicBezTo>
                <a:close/>
              </a:path>
            </a:pathLst>
          </a:custGeom>
          <a:solidFill>
            <a:schemeClr val="bg2">
              <a:lumMod val="90000"/>
            </a:schemeClr>
          </a:solidFill>
          <a:ln w="0">
            <a:noFill/>
          </a:ln>
        </p:spPr>
        <p:style>
          <a:lnRef idx="0"/>
          <a:fillRef idx="0"/>
          <a:effectRef idx="0"/>
          <a:fontRef idx="minor"/>
        </p:style>
      </p:sp>
      <p:sp>
        <p:nvSpPr>
          <p:cNvPr id="1163" name="Freeform 5"/>
          <p:cNvSpPr/>
          <p:nvPr/>
        </p:nvSpPr>
        <p:spPr>
          <a:xfrm rot="5400000">
            <a:off x="11759400" y="2730600"/>
            <a:ext cx="120960" cy="81360"/>
          </a:xfrm>
          <a:custGeom>
            <a:avLst/>
            <a:gdLst/>
            <a:ahLst/>
            <a:rect l="l" t="t" r="r" b="b"/>
            <a:pathLst>
              <a:path w="37" h="27">
                <a:moveTo>
                  <a:pt x="20" y="1"/>
                </a:moveTo>
                <a:cubicBezTo>
                  <a:pt x="31" y="1"/>
                  <a:pt x="37" y="24"/>
                  <a:pt x="22" y="27"/>
                </a:cubicBezTo>
                <a:cubicBezTo>
                  <a:pt x="2" y="27"/>
                  <a:pt x="0" y="0"/>
                  <a:pt x="20" y="1"/>
                </a:cubicBezTo>
                <a:close/>
              </a:path>
            </a:pathLst>
          </a:custGeom>
          <a:solidFill>
            <a:schemeClr val="bg2">
              <a:lumMod val="90000"/>
            </a:schemeClr>
          </a:solidFill>
          <a:ln w="0">
            <a:noFill/>
          </a:ln>
        </p:spPr>
        <p:style>
          <a:lnRef idx="0"/>
          <a:fillRef idx="0"/>
          <a:effectRef idx="0"/>
          <a:fontRef idx="minor"/>
        </p:style>
      </p:sp>
      <p:sp>
        <p:nvSpPr>
          <p:cNvPr id="1164" name="Freeform 13"/>
          <p:cNvSpPr/>
          <p:nvPr/>
        </p:nvSpPr>
        <p:spPr>
          <a:xfrm rot="5400000">
            <a:off x="11762640" y="3075120"/>
            <a:ext cx="124560" cy="69120"/>
          </a:xfrm>
          <a:custGeom>
            <a:avLst/>
            <a:gdLst/>
            <a:ahLst/>
            <a:rect l="l" t="t" r="r" b="b"/>
            <a:pathLst>
              <a:path w="38" h="23">
                <a:moveTo>
                  <a:pt x="26" y="0"/>
                </a:moveTo>
                <a:cubicBezTo>
                  <a:pt x="38" y="0"/>
                  <a:pt x="37" y="20"/>
                  <a:pt x="25" y="23"/>
                </a:cubicBezTo>
                <a:cubicBezTo>
                  <a:pt x="0" y="23"/>
                  <a:pt x="5" y="1"/>
                  <a:pt x="26" y="0"/>
                </a:cubicBezTo>
                <a:close/>
              </a:path>
            </a:pathLst>
          </a:custGeom>
          <a:solidFill>
            <a:schemeClr val="bg2">
              <a:lumMod val="90000"/>
            </a:schemeClr>
          </a:solidFill>
          <a:ln w="0">
            <a:noFill/>
          </a:ln>
        </p:spPr>
        <p:style>
          <a:lnRef idx="0"/>
          <a:fillRef idx="0"/>
          <a:effectRef idx="0"/>
          <a:fontRef idx="minor"/>
        </p:style>
      </p:sp>
      <p:sp>
        <p:nvSpPr>
          <p:cNvPr id="1165" name="Freeform 14"/>
          <p:cNvSpPr/>
          <p:nvPr/>
        </p:nvSpPr>
        <p:spPr>
          <a:xfrm rot="5400000">
            <a:off x="11763360" y="3355560"/>
            <a:ext cx="134280" cy="84600"/>
          </a:xfrm>
          <a:custGeom>
            <a:avLst/>
            <a:gdLst/>
            <a:ahLst/>
            <a:rect l="l" t="t" r="r" b="b"/>
            <a:pathLst>
              <a:path w="41" h="28">
                <a:moveTo>
                  <a:pt x="26" y="1"/>
                </a:moveTo>
                <a:cubicBezTo>
                  <a:pt x="34" y="0"/>
                  <a:pt x="41" y="12"/>
                  <a:pt x="39" y="20"/>
                </a:cubicBezTo>
                <a:cubicBezTo>
                  <a:pt x="17" y="28"/>
                  <a:pt x="0" y="12"/>
                  <a:pt x="26" y="1"/>
                </a:cubicBezTo>
                <a:close/>
              </a:path>
            </a:pathLst>
          </a:custGeom>
          <a:solidFill>
            <a:schemeClr val="bg2">
              <a:lumMod val="90000"/>
            </a:schemeClr>
          </a:solidFill>
          <a:ln w="0">
            <a:noFill/>
          </a:ln>
        </p:spPr>
        <p:style>
          <a:lnRef idx="0"/>
          <a:fillRef idx="0"/>
          <a:effectRef idx="0"/>
          <a:fontRef idx="minor"/>
        </p:style>
      </p:sp>
      <p:sp>
        <p:nvSpPr>
          <p:cNvPr id="1166" name="Freeform 12"/>
          <p:cNvSpPr/>
          <p:nvPr/>
        </p:nvSpPr>
        <p:spPr>
          <a:xfrm rot="5400000">
            <a:off x="11747880" y="3771360"/>
            <a:ext cx="134280" cy="81360"/>
          </a:xfrm>
          <a:custGeom>
            <a:avLst/>
            <a:gdLst/>
            <a:ahLst/>
            <a:rect l="l" t="t" r="r" b="b"/>
            <a:pathLst>
              <a:path w="41" h="27">
                <a:moveTo>
                  <a:pt x="22" y="0"/>
                </a:moveTo>
                <a:cubicBezTo>
                  <a:pt x="41" y="12"/>
                  <a:pt x="24" y="27"/>
                  <a:pt x="8" y="20"/>
                </a:cubicBezTo>
                <a:cubicBezTo>
                  <a:pt x="0" y="7"/>
                  <a:pt x="8" y="0"/>
                  <a:pt x="22" y="0"/>
                </a:cubicBezTo>
                <a:close/>
              </a:path>
            </a:pathLst>
          </a:custGeom>
          <a:solidFill>
            <a:schemeClr val="bg2">
              <a:lumMod val="90000"/>
            </a:schemeClr>
          </a:solidFill>
          <a:ln w="0">
            <a:noFill/>
          </a:ln>
        </p:spPr>
        <p:style>
          <a:lnRef idx="0"/>
          <a:fillRef idx="0"/>
          <a:effectRef idx="0"/>
          <a:fontRef idx="minor"/>
        </p:style>
      </p:sp>
      <p:sp>
        <p:nvSpPr>
          <p:cNvPr id="1167" name="Freeform 16"/>
          <p:cNvSpPr/>
          <p:nvPr/>
        </p:nvSpPr>
        <p:spPr>
          <a:xfrm rot="5400000">
            <a:off x="11726280" y="3984840"/>
            <a:ext cx="143280" cy="96840"/>
          </a:xfrm>
          <a:custGeom>
            <a:avLst/>
            <a:gdLst/>
            <a:ahLst/>
            <a:rect l="l" t="t" r="r" b="b"/>
            <a:pathLst>
              <a:path w="44" h="32">
                <a:moveTo>
                  <a:pt x="31" y="1"/>
                </a:moveTo>
                <a:cubicBezTo>
                  <a:pt x="40" y="0"/>
                  <a:pt x="44" y="8"/>
                  <a:pt x="43" y="15"/>
                </a:cubicBezTo>
                <a:cubicBezTo>
                  <a:pt x="29" y="32"/>
                  <a:pt x="0" y="6"/>
                  <a:pt x="31" y="1"/>
                </a:cubicBezTo>
                <a:close/>
              </a:path>
            </a:pathLst>
          </a:custGeom>
          <a:solidFill>
            <a:schemeClr val="bg2">
              <a:lumMod val="90000"/>
            </a:schemeClr>
          </a:solidFill>
          <a:ln w="0">
            <a:noFill/>
          </a:ln>
        </p:spPr>
        <p:style>
          <a:lnRef idx="0"/>
          <a:fillRef idx="0"/>
          <a:effectRef idx="0"/>
          <a:fontRef idx="minor"/>
        </p:style>
      </p:sp>
      <p:sp>
        <p:nvSpPr>
          <p:cNvPr id="1168" name="Freeform 8"/>
          <p:cNvSpPr/>
          <p:nvPr/>
        </p:nvSpPr>
        <p:spPr>
          <a:xfrm rot="5400000">
            <a:off x="11717640" y="477540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169" name="Freeform 6"/>
          <p:cNvSpPr/>
          <p:nvPr/>
        </p:nvSpPr>
        <p:spPr>
          <a:xfrm rot="5400000">
            <a:off x="11760840" y="5074560"/>
            <a:ext cx="123840" cy="87120"/>
          </a:xfrm>
          <a:custGeom>
            <a:avLst/>
            <a:gdLst/>
            <a:ahLst/>
            <a:rect l="l" t="t" r="r" b="b"/>
            <a:pathLst>
              <a:path w="38" h="29">
                <a:moveTo>
                  <a:pt x="12" y="3"/>
                </a:moveTo>
                <a:cubicBezTo>
                  <a:pt x="34" y="0"/>
                  <a:pt x="38" y="26"/>
                  <a:pt x="15" y="29"/>
                </a:cubicBezTo>
                <a:cubicBezTo>
                  <a:pt x="4" y="23"/>
                  <a:pt x="0" y="9"/>
                  <a:pt x="12" y="3"/>
                </a:cubicBezTo>
                <a:close/>
              </a:path>
            </a:pathLst>
          </a:custGeom>
          <a:solidFill>
            <a:schemeClr val="bg2">
              <a:lumMod val="90000"/>
            </a:schemeClr>
          </a:solidFill>
          <a:ln w="0">
            <a:noFill/>
          </a:ln>
        </p:spPr>
        <p:style>
          <a:lnRef idx="0"/>
          <a:fillRef idx="0"/>
          <a:effectRef idx="0"/>
          <a:fontRef idx="minor"/>
        </p:style>
      </p:sp>
      <p:sp>
        <p:nvSpPr>
          <p:cNvPr id="1170" name="Freeform 31"/>
          <p:cNvSpPr/>
          <p:nvPr/>
        </p:nvSpPr>
        <p:spPr>
          <a:xfrm rot="5400000">
            <a:off x="11713680" y="620676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grpSp>
        <p:nvGrpSpPr>
          <p:cNvPr id="1171" name="Group 112"/>
          <p:cNvGrpSpPr/>
          <p:nvPr/>
        </p:nvGrpSpPr>
        <p:grpSpPr>
          <a:xfrm>
            <a:off x="8265960" y="-52560"/>
            <a:ext cx="3580560" cy="6900120"/>
            <a:chOff x="8265960" y="-52560"/>
            <a:chExt cx="3580560" cy="6900120"/>
          </a:xfrm>
        </p:grpSpPr>
        <p:sp>
          <p:nvSpPr>
            <p:cNvPr id="1172" name="Freeform 8"/>
            <p:cNvSpPr/>
            <p:nvPr/>
          </p:nvSpPr>
          <p:spPr>
            <a:xfrm rot="5400000">
              <a:off x="10154520" y="671868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173" name="Freeform 10"/>
            <p:cNvSpPr/>
            <p:nvPr/>
          </p:nvSpPr>
          <p:spPr>
            <a:xfrm rot="5400000">
              <a:off x="10500840" y="15228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lumMod val="90000"/>
              </a:schemeClr>
            </a:solidFill>
            <a:ln w="0">
              <a:noFill/>
            </a:ln>
          </p:spPr>
          <p:style>
            <a:lnRef idx="0"/>
            <a:fillRef idx="0"/>
            <a:effectRef idx="0"/>
            <a:fontRef idx="minor"/>
          </p:style>
        </p:sp>
        <p:sp>
          <p:nvSpPr>
            <p:cNvPr id="1174" name="Freeform 15"/>
            <p:cNvSpPr/>
            <p:nvPr/>
          </p:nvSpPr>
          <p:spPr>
            <a:xfrm rot="5400000">
              <a:off x="10504800" y="66672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1175" name="Freeform 18"/>
            <p:cNvSpPr/>
            <p:nvPr/>
          </p:nvSpPr>
          <p:spPr>
            <a:xfrm rot="5400000">
              <a:off x="10508400" y="41004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1176" name="Freeform 52"/>
            <p:cNvSpPr/>
            <p:nvPr/>
          </p:nvSpPr>
          <p:spPr>
            <a:xfrm rot="5400000">
              <a:off x="10189800" y="45072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1177" name="Freeform 54"/>
            <p:cNvSpPr/>
            <p:nvPr/>
          </p:nvSpPr>
          <p:spPr>
            <a:xfrm rot="5400000">
              <a:off x="10216800" y="74664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1178" name="Freeform 59"/>
            <p:cNvSpPr/>
            <p:nvPr/>
          </p:nvSpPr>
          <p:spPr>
            <a:xfrm rot="5400000">
              <a:off x="10146240" y="25560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1179" name="Freeform 78"/>
            <p:cNvSpPr/>
            <p:nvPr/>
          </p:nvSpPr>
          <p:spPr>
            <a:xfrm rot="5400000">
              <a:off x="9927360" y="72144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2">
                <a:lumMod val="90000"/>
              </a:schemeClr>
            </a:solidFill>
            <a:ln w="0">
              <a:noFill/>
            </a:ln>
          </p:spPr>
          <p:style>
            <a:lnRef idx="0"/>
            <a:fillRef idx="0"/>
            <a:effectRef idx="0"/>
            <a:fontRef idx="minor"/>
          </p:style>
        </p:sp>
        <p:sp>
          <p:nvSpPr>
            <p:cNvPr id="1180" name="Freeform 79"/>
            <p:cNvSpPr/>
            <p:nvPr/>
          </p:nvSpPr>
          <p:spPr>
            <a:xfrm rot="5400000">
              <a:off x="9664560" y="81216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2">
                <a:lumMod val="90000"/>
              </a:schemeClr>
            </a:solidFill>
            <a:ln w="0">
              <a:noFill/>
            </a:ln>
          </p:spPr>
          <p:style>
            <a:lnRef idx="0"/>
            <a:fillRef idx="0"/>
            <a:effectRef idx="0"/>
            <a:fontRef idx="minor"/>
          </p:style>
        </p:sp>
        <p:sp>
          <p:nvSpPr>
            <p:cNvPr id="1181" name="Freeform 84"/>
            <p:cNvSpPr/>
            <p:nvPr/>
          </p:nvSpPr>
          <p:spPr>
            <a:xfrm rot="5400000">
              <a:off x="9908640" y="51660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2">
                <a:lumMod val="90000"/>
              </a:schemeClr>
            </a:solidFill>
            <a:ln w="0">
              <a:noFill/>
            </a:ln>
          </p:spPr>
          <p:style>
            <a:lnRef idx="0"/>
            <a:fillRef idx="0"/>
            <a:effectRef idx="0"/>
            <a:fontRef idx="minor"/>
          </p:style>
        </p:sp>
        <p:sp>
          <p:nvSpPr>
            <p:cNvPr id="1182" name="Freeform 86"/>
            <p:cNvSpPr/>
            <p:nvPr/>
          </p:nvSpPr>
          <p:spPr>
            <a:xfrm rot="5400000">
              <a:off x="9918720" y="17064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2">
                <a:lumMod val="90000"/>
              </a:schemeClr>
            </a:solidFill>
            <a:ln w="0">
              <a:noFill/>
            </a:ln>
          </p:spPr>
          <p:style>
            <a:lnRef idx="0"/>
            <a:fillRef idx="0"/>
            <a:effectRef idx="0"/>
            <a:fontRef idx="minor"/>
          </p:style>
        </p:sp>
        <p:sp>
          <p:nvSpPr>
            <p:cNvPr id="1183" name="Freeform 106"/>
            <p:cNvSpPr/>
            <p:nvPr/>
          </p:nvSpPr>
          <p:spPr>
            <a:xfrm rot="5400000">
              <a:off x="9654480" y="58932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184" name="Freeform 110"/>
            <p:cNvSpPr/>
            <p:nvPr/>
          </p:nvSpPr>
          <p:spPr>
            <a:xfrm rot="5400000">
              <a:off x="9632160" y="34128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185" name="Freeform 123"/>
            <p:cNvSpPr/>
            <p:nvPr/>
          </p:nvSpPr>
          <p:spPr>
            <a:xfrm rot="5400000">
              <a:off x="9414000" y="213840"/>
              <a:ext cx="14040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186" name="Freeform 130"/>
            <p:cNvSpPr/>
            <p:nvPr/>
          </p:nvSpPr>
          <p:spPr>
            <a:xfrm rot="5400000">
              <a:off x="9387000" y="502920"/>
              <a:ext cx="15732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187" name="Freeform 135"/>
            <p:cNvSpPr/>
            <p:nvPr/>
          </p:nvSpPr>
          <p:spPr>
            <a:xfrm rot="5400000">
              <a:off x="9392400" y="685800"/>
              <a:ext cx="12816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1188" name="Freeform 25"/>
            <p:cNvSpPr/>
            <p:nvPr/>
          </p:nvSpPr>
          <p:spPr>
            <a:xfrm rot="5400000">
              <a:off x="10370520" y="649836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1189" name="Freeform 31"/>
            <p:cNvSpPr/>
            <p:nvPr/>
          </p:nvSpPr>
          <p:spPr>
            <a:xfrm rot="5400000">
              <a:off x="10349640" y="628128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1190" name="Freeform 36"/>
            <p:cNvSpPr/>
            <p:nvPr/>
          </p:nvSpPr>
          <p:spPr>
            <a:xfrm rot="5400000">
              <a:off x="10154880" y="604332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1191" name="Freeform 41"/>
            <p:cNvSpPr/>
            <p:nvPr/>
          </p:nvSpPr>
          <p:spPr>
            <a:xfrm rot="5400000">
              <a:off x="10152000" y="627876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1192" name="Freeform 49"/>
            <p:cNvSpPr/>
            <p:nvPr/>
          </p:nvSpPr>
          <p:spPr>
            <a:xfrm rot="5400000">
              <a:off x="10123200" y="650808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1193" name="Freeform 70"/>
            <p:cNvSpPr/>
            <p:nvPr/>
          </p:nvSpPr>
          <p:spPr>
            <a:xfrm rot="5400000">
              <a:off x="9833760" y="624672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2">
                <a:lumMod val="90000"/>
              </a:schemeClr>
            </a:solidFill>
            <a:ln w="0">
              <a:noFill/>
            </a:ln>
          </p:spPr>
          <p:style>
            <a:lnRef idx="0"/>
            <a:fillRef idx="0"/>
            <a:effectRef idx="0"/>
            <a:fontRef idx="minor"/>
          </p:style>
        </p:sp>
        <p:sp>
          <p:nvSpPr>
            <p:cNvPr id="1194" name="Freeform 85"/>
            <p:cNvSpPr/>
            <p:nvPr/>
          </p:nvSpPr>
          <p:spPr>
            <a:xfrm rot="5400000">
              <a:off x="9837360" y="643500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2">
                <a:lumMod val="90000"/>
              </a:schemeClr>
            </a:solidFill>
            <a:ln w="0">
              <a:noFill/>
            </a:ln>
          </p:spPr>
          <p:style>
            <a:lnRef idx="0"/>
            <a:fillRef idx="0"/>
            <a:effectRef idx="0"/>
            <a:fontRef idx="minor"/>
          </p:style>
        </p:sp>
        <p:sp>
          <p:nvSpPr>
            <p:cNvPr id="1195" name="Freeform 87"/>
            <p:cNvSpPr/>
            <p:nvPr/>
          </p:nvSpPr>
          <p:spPr>
            <a:xfrm rot="5400000">
              <a:off x="9824760" y="665784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2">
                <a:lumMod val="90000"/>
              </a:schemeClr>
            </a:solidFill>
            <a:ln w="0">
              <a:noFill/>
            </a:ln>
          </p:spPr>
          <p:style>
            <a:lnRef idx="0"/>
            <a:fillRef idx="0"/>
            <a:effectRef idx="0"/>
            <a:fontRef idx="minor"/>
          </p:style>
        </p:sp>
        <p:sp>
          <p:nvSpPr>
            <p:cNvPr id="1196" name="Freeform 117"/>
            <p:cNvSpPr/>
            <p:nvPr/>
          </p:nvSpPr>
          <p:spPr>
            <a:xfrm rot="5400000">
              <a:off x="9631440" y="597744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197" name="Freeform 118"/>
            <p:cNvSpPr/>
            <p:nvPr/>
          </p:nvSpPr>
          <p:spPr>
            <a:xfrm rot="5400000">
              <a:off x="9520920" y="655488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198" name="Freeform 119"/>
            <p:cNvSpPr/>
            <p:nvPr/>
          </p:nvSpPr>
          <p:spPr>
            <a:xfrm rot="5400000">
              <a:off x="9507600" y="628632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1199" name="Freeform 139"/>
            <p:cNvSpPr/>
            <p:nvPr/>
          </p:nvSpPr>
          <p:spPr>
            <a:xfrm rot="5400000">
              <a:off x="9292680" y="6545520"/>
              <a:ext cx="13068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2">
                <a:lumMod val="90000"/>
              </a:schemeClr>
            </a:solidFill>
            <a:ln w="0">
              <a:noFill/>
            </a:ln>
          </p:spPr>
          <p:style>
            <a:lnRef idx="0"/>
            <a:fillRef idx="0"/>
            <a:effectRef idx="0"/>
            <a:fontRef idx="minor"/>
          </p:style>
        </p:sp>
        <p:sp>
          <p:nvSpPr>
            <p:cNvPr id="1200" name="Freeform 144"/>
            <p:cNvSpPr/>
            <p:nvPr/>
          </p:nvSpPr>
          <p:spPr>
            <a:xfrm rot="5400000">
              <a:off x="9255600" y="6087240"/>
              <a:ext cx="14148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1201" name="Freeform 145"/>
            <p:cNvSpPr/>
            <p:nvPr/>
          </p:nvSpPr>
          <p:spPr>
            <a:xfrm rot="5400000">
              <a:off x="9271800" y="629892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1202" name="Freeform 8"/>
            <p:cNvSpPr/>
            <p:nvPr/>
          </p:nvSpPr>
          <p:spPr>
            <a:xfrm rot="5400000">
              <a:off x="9298440" y="673488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03" name="Freeform 8"/>
            <p:cNvSpPr/>
            <p:nvPr/>
          </p:nvSpPr>
          <p:spPr>
            <a:xfrm rot="5400000">
              <a:off x="10167840" y="3492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04" name="Freeform 8"/>
            <p:cNvSpPr/>
            <p:nvPr/>
          </p:nvSpPr>
          <p:spPr>
            <a:xfrm rot="5400000">
              <a:off x="9667800" y="9720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05" name="Freeform 106"/>
            <p:cNvSpPr/>
            <p:nvPr/>
          </p:nvSpPr>
          <p:spPr>
            <a:xfrm rot="5400000">
              <a:off x="9447480" y="1836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206" name="Freeform 106"/>
            <p:cNvSpPr/>
            <p:nvPr/>
          </p:nvSpPr>
          <p:spPr>
            <a:xfrm rot="5400000">
              <a:off x="10347840" y="671436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207" name="Freeform 8"/>
            <p:cNvSpPr/>
            <p:nvPr/>
          </p:nvSpPr>
          <p:spPr>
            <a:xfrm rot="5400000">
              <a:off x="8788320" y="66920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08" name="Freeform 10"/>
            <p:cNvSpPr/>
            <p:nvPr/>
          </p:nvSpPr>
          <p:spPr>
            <a:xfrm rot="5400000">
              <a:off x="9134640" y="125640"/>
              <a:ext cx="137880" cy="87840"/>
            </a:xfrm>
            <a:custGeom>
              <a:avLst/>
              <a:gdLst/>
              <a:ahLst/>
              <a:rect l="l" t="t" r="r" b="b"/>
              <a:pathLst>
                <a:path w="42" h="29">
                  <a:moveTo>
                    <a:pt x="22" y="0"/>
                  </a:moveTo>
                  <a:cubicBezTo>
                    <a:pt x="42" y="7"/>
                    <a:pt x="28" y="29"/>
                    <a:pt x="14" y="25"/>
                  </a:cubicBezTo>
                  <a:cubicBezTo>
                    <a:pt x="0" y="18"/>
                    <a:pt x="8" y="1"/>
                    <a:pt x="22" y="0"/>
                  </a:cubicBezTo>
                  <a:close/>
                </a:path>
              </a:pathLst>
            </a:custGeom>
            <a:solidFill>
              <a:schemeClr val="bg2">
                <a:lumMod val="90000"/>
              </a:schemeClr>
            </a:solidFill>
            <a:ln w="0">
              <a:noFill/>
            </a:ln>
          </p:spPr>
          <p:style>
            <a:lnRef idx="0"/>
            <a:fillRef idx="0"/>
            <a:effectRef idx="0"/>
            <a:fontRef idx="minor"/>
          </p:style>
        </p:sp>
        <p:sp>
          <p:nvSpPr>
            <p:cNvPr id="1209" name="Freeform 15"/>
            <p:cNvSpPr/>
            <p:nvPr/>
          </p:nvSpPr>
          <p:spPr>
            <a:xfrm rot="5400000">
              <a:off x="9178200" y="764640"/>
              <a:ext cx="120960" cy="72360"/>
            </a:xfrm>
            <a:custGeom>
              <a:avLst/>
              <a:gdLst/>
              <a:ahLst/>
              <a:rect l="l" t="t" r="r" b="b"/>
              <a:pathLst>
                <a:path w="37" h="24">
                  <a:moveTo>
                    <a:pt x="16" y="0"/>
                  </a:moveTo>
                  <a:cubicBezTo>
                    <a:pt x="37" y="6"/>
                    <a:pt x="30" y="20"/>
                    <a:pt x="11" y="24"/>
                  </a:cubicBezTo>
                  <a:cubicBezTo>
                    <a:pt x="0" y="17"/>
                    <a:pt x="5" y="3"/>
                    <a:pt x="16" y="0"/>
                  </a:cubicBezTo>
                  <a:close/>
                </a:path>
              </a:pathLst>
            </a:custGeom>
            <a:solidFill>
              <a:schemeClr val="bg2">
                <a:lumMod val="90000"/>
              </a:schemeClr>
            </a:solidFill>
            <a:ln w="0">
              <a:noFill/>
            </a:ln>
          </p:spPr>
          <p:style>
            <a:lnRef idx="0"/>
            <a:fillRef idx="0"/>
            <a:effectRef idx="0"/>
            <a:fontRef idx="minor"/>
          </p:style>
        </p:sp>
        <p:sp>
          <p:nvSpPr>
            <p:cNvPr id="1210" name="Freeform 18"/>
            <p:cNvSpPr/>
            <p:nvPr/>
          </p:nvSpPr>
          <p:spPr>
            <a:xfrm rot="5400000">
              <a:off x="9142200" y="38304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sp>
          <p:nvSpPr>
            <p:cNvPr id="1211" name="Freeform 52"/>
            <p:cNvSpPr/>
            <p:nvPr/>
          </p:nvSpPr>
          <p:spPr>
            <a:xfrm rot="5400000">
              <a:off x="8855280" y="3819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1212" name="Freeform 54"/>
            <p:cNvSpPr/>
            <p:nvPr/>
          </p:nvSpPr>
          <p:spPr>
            <a:xfrm rot="5400000">
              <a:off x="8845200" y="55476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1213" name="Freeform 59"/>
            <p:cNvSpPr/>
            <p:nvPr/>
          </p:nvSpPr>
          <p:spPr>
            <a:xfrm rot="5400000">
              <a:off x="8780400" y="22896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1214" name="Freeform 78"/>
            <p:cNvSpPr/>
            <p:nvPr/>
          </p:nvSpPr>
          <p:spPr>
            <a:xfrm rot="5400000">
              <a:off x="8561160" y="69444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2">
                <a:lumMod val="90000"/>
              </a:schemeClr>
            </a:solidFill>
            <a:ln w="0">
              <a:noFill/>
            </a:ln>
          </p:spPr>
          <p:style>
            <a:lnRef idx="0"/>
            <a:fillRef idx="0"/>
            <a:effectRef idx="0"/>
            <a:fontRef idx="minor"/>
          </p:style>
        </p:sp>
        <p:sp>
          <p:nvSpPr>
            <p:cNvPr id="1215" name="Freeform 84"/>
            <p:cNvSpPr/>
            <p:nvPr/>
          </p:nvSpPr>
          <p:spPr>
            <a:xfrm rot="5400000">
              <a:off x="8542800" y="48960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2">
                <a:lumMod val="90000"/>
              </a:schemeClr>
            </a:solidFill>
            <a:ln w="0">
              <a:noFill/>
            </a:ln>
          </p:spPr>
          <p:style>
            <a:lnRef idx="0"/>
            <a:fillRef idx="0"/>
            <a:effectRef idx="0"/>
            <a:fontRef idx="minor"/>
          </p:style>
        </p:sp>
        <p:sp>
          <p:nvSpPr>
            <p:cNvPr id="1216" name="Freeform 86"/>
            <p:cNvSpPr/>
            <p:nvPr/>
          </p:nvSpPr>
          <p:spPr>
            <a:xfrm rot="5400000">
              <a:off x="8552520" y="14364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2">
                <a:lumMod val="90000"/>
              </a:schemeClr>
            </a:solidFill>
            <a:ln w="0">
              <a:noFill/>
            </a:ln>
          </p:spPr>
          <p:style>
            <a:lnRef idx="0"/>
            <a:fillRef idx="0"/>
            <a:effectRef idx="0"/>
            <a:fontRef idx="minor"/>
          </p:style>
        </p:sp>
        <p:sp>
          <p:nvSpPr>
            <p:cNvPr id="1217" name="Freeform 106"/>
            <p:cNvSpPr/>
            <p:nvPr/>
          </p:nvSpPr>
          <p:spPr>
            <a:xfrm rot="5400000">
              <a:off x="8288640" y="56268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218" name="Freeform 110"/>
            <p:cNvSpPr/>
            <p:nvPr/>
          </p:nvSpPr>
          <p:spPr>
            <a:xfrm rot="5400000">
              <a:off x="8266320" y="31464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219" name="Freeform 123"/>
            <p:cNvSpPr/>
            <p:nvPr/>
          </p:nvSpPr>
          <p:spPr>
            <a:xfrm rot="5400000">
              <a:off x="9948600" y="-16200"/>
              <a:ext cx="14040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220" name="Freeform 130"/>
            <p:cNvSpPr/>
            <p:nvPr/>
          </p:nvSpPr>
          <p:spPr>
            <a:xfrm rot="5400000">
              <a:off x="8457480" y="6002640"/>
              <a:ext cx="15732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221" name="Freeform 135"/>
            <p:cNvSpPr/>
            <p:nvPr/>
          </p:nvSpPr>
          <p:spPr>
            <a:xfrm rot="5400000">
              <a:off x="8297640" y="779040"/>
              <a:ext cx="12816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1222" name="Freeform 25"/>
            <p:cNvSpPr/>
            <p:nvPr/>
          </p:nvSpPr>
          <p:spPr>
            <a:xfrm rot="5400000">
              <a:off x="9004320" y="647172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1223" name="Freeform 31"/>
            <p:cNvSpPr/>
            <p:nvPr/>
          </p:nvSpPr>
          <p:spPr>
            <a:xfrm rot="5400000">
              <a:off x="8983440" y="6254640"/>
              <a:ext cx="130680" cy="72360"/>
            </a:xfrm>
            <a:custGeom>
              <a:avLst/>
              <a:gdLst/>
              <a:ahLst/>
              <a:rect l="l" t="t" r="r" b="b"/>
              <a:pathLst>
                <a:path w="40" h="24">
                  <a:moveTo>
                    <a:pt x="24" y="0"/>
                  </a:moveTo>
                  <a:cubicBezTo>
                    <a:pt x="40" y="0"/>
                    <a:pt x="38" y="20"/>
                    <a:pt x="25" y="24"/>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1224" name="Freeform 41"/>
            <p:cNvSpPr/>
            <p:nvPr/>
          </p:nvSpPr>
          <p:spPr>
            <a:xfrm rot="5400000">
              <a:off x="8770680" y="612432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1225" name="Freeform 49"/>
            <p:cNvSpPr/>
            <p:nvPr/>
          </p:nvSpPr>
          <p:spPr>
            <a:xfrm rot="5400000">
              <a:off x="8757000" y="648108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1226" name="Freeform 70"/>
            <p:cNvSpPr/>
            <p:nvPr/>
          </p:nvSpPr>
          <p:spPr>
            <a:xfrm rot="5400000">
              <a:off x="8467560" y="622008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2">
                <a:lumMod val="90000"/>
              </a:schemeClr>
            </a:solidFill>
            <a:ln w="0">
              <a:noFill/>
            </a:ln>
          </p:spPr>
          <p:style>
            <a:lnRef idx="0"/>
            <a:fillRef idx="0"/>
            <a:effectRef idx="0"/>
            <a:fontRef idx="minor"/>
          </p:style>
        </p:sp>
        <p:sp>
          <p:nvSpPr>
            <p:cNvPr id="1227" name="Freeform 85"/>
            <p:cNvSpPr/>
            <p:nvPr/>
          </p:nvSpPr>
          <p:spPr>
            <a:xfrm rot="5400000">
              <a:off x="8471160" y="640800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2">
                <a:lumMod val="90000"/>
              </a:schemeClr>
            </a:solidFill>
            <a:ln w="0">
              <a:noFill/>
            </a:ln>
          </p:spPr>
          <p:style>
            <a:lnRef idx="0"/>
            <a:fillRef idx="0"/>
            <a:effectRef idx="0"/>
            <a:fontRef idx="minor"/>
          </p:style>
        </p:sp>
        <p:sp>
          <p:nvSpPr>
            <p:cNvPr id="1228" name="Freeform 87"/>
            <p:cNvSpPr/>
            <p:nvPr/>
          </p:nvSpPr>
          <p:spPr>
            <a:xfrm rot="5400000">
              <a:off x="8458560" y="663120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2">
                <a:lumMod val="90000"/>
              </a:schemeClr>
            </a:solidFill>
            <a:ln w="0">
              <a:noFill/>
            </a:ln>
          </p:spPr>
          <p:style>
            <a:lnRef idx="0"/>
            <a:fillRef idx="0"/>
            <a:effectRef idx="0"/>
            <a:fontRef idx="minor"/>
          </p:style>
        </p:sp>
        <p:sp>
          <p:nvSpPr>
            <p:cNvPr id="1229" name="Freeform 103"/>
            <p:cNvSpPr/>
            <p:nvPr/>
          </p:nvSpPr>
          <p:spPr>
            <a:xfrm rot="5400000">
              <a:off x="9854640" y="595908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230" name="Freeform 117"/>
            <p:cNvSpPr/>
            <p:nvPr/>
          </p:nvSpPr>
          <p:spPr>
            <a:xfrm rot="5400000">
              <a:off x="8265240" y="595044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231" name="Freeform 118"/>
            <p:cNvSpPr/>
            <p:nvPr/>
          </p:nvSpPr>
          <p:spPr>
            <a:xfrm rot="5400000">
              <a:off x="9588960" y="671904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232" name="Freeform 8"/>
            <p:cNvSpPr/>
            <p:nvPr/>
          </p:nvSpPr>
          <p:spPr>
            <a:xfrm rot="5400000">
              <a:off x="8801640" y="828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33" name="Freeform 8"/>
            <p:cNvSpPr/>
            <p:nvPr/>
          </p:nvSpPr>
          <p:spPr>
            <a:xfrm rot="5400000">
              <a:off x="8301960" y="705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34" name="Freeform 106"/>
            <p:cNvSpPr/>
            <p:nvPr/>
          </p:nvSpPr>
          <p:spPr>
            <a:xfrm rot="5400000">
              <a:off x="9042840" y="603432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235" name="Freeform 106"/>
            <p:cNvSpPr/>
            <p:nvPr/>
          </p:nvSpPr>
          <p:spPr>
            <a:xfrm rot="5400000">
              <a:off x="8981640" y="668772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236" name="Freeform 8"/>
            <p:cNvSpPr/>
            <p:nvPr/>
          </p:nvSpPr>
          <p:spPr>
            <a:xfrm rot="5400000">
              <a:off x="11464200" y="66837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37" name="Freeform 26"/>
            <p:cNvSpPr/>
            <p:nvPr/>
          </p:nvSpPr>
          <p:spPr>
            <a:xfrm rot="5400000">
              <a:off x="11743920" y="1360440"/>
              <a:ext cx="127080" cy="78120"/>
            </a:xfrm>
            <a:custGeom>
              <a:avLst/>
              <a:gdLst/>
              <a:ahLst/>
              <a:rect l="l" t="t" r="r" b="b"/>
              <a:pathLst>
                <a:path w="39" h="26">
                  <a:moveTo>
                    <a:pt x="24" y="0"/>
                  </a:moveTo>
                  <a:cubicBezTo>
                    <a:pt x="39" y="2"/>
                    <a:pt x="36" y="26"/>
                    <a:pt x="20" y="25"/>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238" name="Freeform 28"/>
            <p:cNvSpPr/>
            <p:nvPr/>
          </p:nvSpPr>
          <p:spPr>
            <a:xfrm rot="5400000">
              <a:off x="11721240" y="1574640"/>
              <a:ext cx="127080" cy="69120"/>
            </a:xfrm>
            <a:custGeom>
              <a:avLst/>
              <a:gdLst/>
              <a:ahLst/>
              <a:rect l="l" t="t" r="r" b="b"/>
              <a:pathLst>
                <a:path w="39" h="23">
                  <a:moveTo>
                    <a:pt x="16" y="0"/>
                  </a:moveTo>
                  <a:cubicBezTo>
                    <a:pt x="39" y="7"/>
                    <a:pt x="31" y="17"/>
                    <a:pt x="11" y="23"/>
                  </a:cubicBezTo>
                  <a:cubicBezTo>
                    <a:pt x="0" y="16"/>
                    <a:pt x="4" y="2"/>
                    <a:pt x="16" y="0"/>
                  </a:cubicBezTo>
                  <a:close/>
                </a:path>
              </a:pathLst>
            </a:custGeom>
            <a:solidFill>
              <a:schemeClr val="bg2">
                <a:lumMod val="90000"/>
              </a:schemeClr>
            </a:solidFill>
            <a:ln w="0">
              <a:noFill/>
            </a:ln>
          </p:spPr>
          <p:style>
            <a:lnRef idx="0"/>
            <a:fillRef idx="0"/>
            <a:effectRef idx="0"/>
            <a:fontRef idx="minor"/>
          </p:style>
        </p:sp>
        <p:sp>
          <p:nvSpPr>
            <p:cNvPr id="1239" name="Freeform 30"/>
            <p:cNvSpPr/>
            <p:nvPr/>
          </p:nvSpPr>
          <p:spPr>
            <a:xfrm rot="5400000">
              <a:off x="11796480" y="1117800"/>
              <a:ext cx="9360" cy="5400"/>
            </a:xfrm>
            <a:custGeom>
              <a:avLst/>
              <a:gdLst/>
              <a:ahLst/>
              <a:rect l="l" t="t" r="r" b="b"/>
              <a:pathLst>
                <a:path w="3" h="2">
                  <a:moveTo>
                    <a:pt x="1" y="0"/>
                  </a:moveTo>
                  <a:cubicBezTo>
                    <a:pt x="2" y="1"/>
                    <a:pt x="3" y="2"/>
                    <a:pt x="2" y="2"/>
                  </a:cubicBezTo>
                  <a:cubicBezTo>
                    <a:pt x="1" y="2"/>
                    <a:pt x="0" y="1"/>
                    <a:pt x="1" y="0"/>
                  </a:cubicBezTo>
                  <a:close/>
                </a:path>
              </a:pathLst>
            </a:custGeom>
            <a:solidFill>
              <a:schemeClr val="bg2">
                <a:lumMod val="90000"/>
              </a:schemeClr>
            </a:solidFill>
            <a:ln w="0">
              <a:noFill/>
            </a:ln>
          </p:spPr>
          <p:style>
            <a:lnRef idx="0"/>
            <a:fillRef idx="0"/>
            <a:effectRef idx="0"/>
            <a:fontRef idx="minor"/>
          </p:style>
        </p:sp>
        <p:sp>
          <p:nvSpPr>
            <p:cNvPr id="1240" name="Freeform 43"/>
            <p:cNvSpPr/>
            <p:nvPr/>
          </p:nvSpPr>
          <p:spPr>
            <a:xfrm rot="5400000">
              <a:off x="11510640" y="825840"/>
              <a:ext cx="143280" cy="74880"/>
            </a:xfrm>
            <a:custGeom>
              <a:avLst/>
              <a:gdLst/>
              <a:ahLst/>
              <a:rect l="l" t="t" r="r" b="b"/>
              <a:pathLst>
                <a:path w="44" h="25">
                  <a:moveTo>
                    <a:pt x="28" y="0"/>
                  </a:moveTo>
                  <a:cubicBezTo>
                    <a:pt x="44" y="2"/>
                    <a:pt x="38" y="22"/>
                    <a:pt x="25" y="25"/>
                  </a:cubicBezTo>
                  <a:cubicBezTo>
                    <a:pt x="0" y="25"/>
                    <a:pt x="9" y="5"/>
                    <a:pt x="28" y="0"/>
                  </a:cubicBezTo>
                  <a:close/>
                </a:path>
              </a:pathLst>
            </a:custGeom>
            <a:solidFill>
              <a:schemeClr val="bg2">
                <a:lumMod val="90000"/>
              </a:schemeClr>
            </a:solidFill>
            <a:ln w="0">
              <a:noFill/>
            </a:ln>
          </p:spPr>
          <p:style>
            <a:lnRef idx="0"/>
            <a:fillRef idx="0"/>
            <a:effectRef idx="0"/>
            <a:fontRef idx="minor"/>
          </p:style>
        </p:sp>
        <p:sp>
          <p:nvSpPr>
            <p:cNvPr id="1241" name="Freeform 51"/>
            <p:cNvSpPr/>
            <p:nvPr/>
          </p:nvSpPr>
          <p:spPr>
            <a:xfrm rot="5400000">
              <a:off x="11483640" y="980280"/>
              <a:ext cx="114840" cy="90360"/>
            </a:xfrm>
            <a:custGeom>
              <a:avLst/>
              <a:gdLst/>
              <a:ahLst/>
              <a:rect l="l" t="t"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w="0">
              <a:noFill/>
            </a:ln>
          </p:spPr>
          <p:style>
            <a:lnRef idx="0"/>
            <a:fillRef idx="0"/>
            <a:effectRef idx="0"/>
            <a:fontRef idx="minor"/>
          </p:style>
        </p:sp>
        <p:sp>
          <p:nvSpPr>
            <p:cNvPr id="1242" name="Freeform 52"/>
            <p:cNvSpPr/>
            <p:nvPr/>
          </p:nvSpPr>
          <p:spPr>
            <a:xfrm rot="5400000">
              <a:off x="11544840" y="351360"/>
              <a:ext cx="118440" cy="81360"/>
            </a:xfrm>
            <a:custGeom>
              <a:avLst/>
              <a:gdLst/>
              <a:ahLst/>
              <a:rect l="l" t="t" r="r" b="b"/>
              <a:pathLst>
                <a:path w="36" h="27">
                  <a:moveTo>
                    <a:pt x="21" y="0"/>
                  </a:moveTo>
                  <a:cubicBezTo>
                    <a:pt x="33" y="3"/>
                    <a:pt x="36" y="23"/>
                    <a:pt x="22" y="27"/>
                  </a:cubicBezTo>
                  <a:cubicBezTo>
                    <a:pt x="3" y="25"/>
                    <a:pt x="0" y="1"/>
                    <a:pt x="21" y="0"/>
                  </a:cubicBezTo>
                  <a:close/>
                </a:path>
              </a:pathLst>
            </a:custGeom>
            <a:solidFill>
              <a:schemeClr val="bg2">
                <a:lumMod val="90000"/>
              </a:schemeClr>
            </a:solidFill>
            <a:ln w="0">
              <a:noFill/>
            </a:ln>
          </p:spPr>
          <p:style>
            <a:lnRef idx="0"/>
            <a:fillRef idx="0"/>
            <a:effectRef idx="0"/>
            <a:fontRef idx="minor"/>
          </p:style>
        </p:sp>
        <p:sp>
          <p:nvSpPr>
            <p:cNvPr id="1243" name="Freeform 53"/>
            <p:cNvSpPr/>
            <p:nvPr/>
          </p:nvSpPr>
          <p:spPr>
            <a:xfrm rot="5400000">
              <a:off x="11461680" y="1279080"/>
              <a:ext cx="127080" cy="78840"/>
            </a:xfrm>
            <a:custGeom>
              <a:avLst/>
              <a:gdLst/>
              <a:ahLst/>
              <a:rect l="l" t="t" r="r" b="b"/>
              <a:pathLst>
                <a:path w="39" h="26">
                  <a:moveTo>
                    <a:pt x="24" y="0"/>
                  </a:moveTo>
                  <a:cubicBezTo>
                    <a:pt x="39" y="3"/>
                    <a:pt x="36" y="26"/>
                    <a:pt x="20" y="26"/>
                  </a:cubicBezTo>
                  <a:cubicBezTo>
                    <a:pt x="0" y="18"/>
                    <a:pt x="3" y="3"/>
                    <a:pt x="24" y="0"/>
                  </a:cubicBezTo>
                  <a:close/>
                </a:path>
              </a:pathLst>
            </a:custGeom>
            <a:solidFill>
              <a:schemeClr val="bg2">
                <a:lumMod val="90000"/>
              </a:schemeClr>
            </a:solidFill>
            <a:ln w="0">
              <a:noFill/>
            </a:ln>
          </p:spPr>
          <p:style>
            <a:lnRef idx="0"/>
            <a:fillRef idx="0"/>
            <a:effectRef idx="0"/>
            <a:fontRef idx="minor"/>
          </p:style>
        </p:sp>
        <p:sp>
          <p:nvSpPr>
            <p:cNvPr id="1244" name="Freeform 54"/>
            <p:cNvSpPr/>
            <p:nvPr/>
          </p:nvSpPr>
          <p:spPr>
            <a:xfrm rot="5400000">
              <a:off x="11532600" y="548280"/>
              <a:ext cx="134280" cy="104760"/>
            </a:xfrm>
            <a:custGeom>
              <a:avLst/>
              <a:gdLst/>
              <a:ahLst/>
              <a:rect l="l" t="t" r="r" b="b"/>
              <a:pathLst>
                <a:path w="41" h="35">
                  <a:moveTo>
                    <a:pt x="28" y="2"/>
                  </a:moveTo>
                  <a:cubicBezTo>
                    <a:pt x="37" y="0"/>
                    <a:pt x="41" y="13"/>
                    <a:pt x="40" y="21"/>
                  </a:cubicBezTo>
                  <a:cubicBezTo>
                    <a:pt x="22" y="35"/>
                    <a:pt x="0" y="10"/>
                    <a:pt x="28" y="2"/>
                  </a:cubicBezTo>
                  <a:close/>
                </a:path>
              </a:pathLst>
            </a:custGeom>
            <a:solidFill>
              <a:schemeClr val="bg2">
                <a:lumMod val="90000"/>
              </a:schemeClr>
            </a:solidFill>
            <a:ln w="0">
              <a:noFill/>
            </a:ln>
          </p:spPr>
          <p:style>
            <a:lnRef idx="0"/>
            <a:fillRef idx="0"/>
            <a:effectRef idx="0"/>
            <a:fontRef idx="minor"/>
          </p:style>
        </p:sp>
        <p:sp>
          <p:nvSpPr>
            <p:cNvPr id="1245" name="Freeform 55"/>
            <p:cNvSpPr/>
            <p:nvPr/>
          </p:nvSpPr>
          <p:spPr>
            <a:xfrm rot="5400000">
              <a:off x="11471400" y="1587600"/>
              <a:ext cx="130680" cy="69120"/>
            </a:xfrm>
            <a:custGeom>
              <a:avLst/>
              <a:gdLst/>
              <a:ahLst/>
              <a:rect l="l" t="t" r="r" b="b"/>
              <a:pathLst>
                <a:path w="40" h="23">
                  <a:moveTo>
                    <a:pt x="24" y="0"/>
                  </a:moveTo>
                  <a:cubicBezTo>
                    <a:pt x="40" y="0"/>
                    <a:pt x="38" y="20"/>
                    <a:pt x="25" y="23"/>
                  </a:cubicBezTo>
                  <a:cubicBezTo>
                    <a:pt x="0" y="22"/>
                    <a:pt x="6" y="3"/>
                    <a:pt x="24" y="0"/>
                  </a:cubicBezTo>
                  <a:close/>
                </a:path>
              </a:pathLst>
            </a:custGeom>
            <a:solidFill>
              <a:schemeClr val="bg2">
                <a:lumMod val="90000"/>
              </a:schemeClr>
            </a:solidFill>
            <a:ln w="0">
              <a:noFill/>
            </a:ln>
          </p:spPr>
          <p:style>
            <a:lnRef idx="0"/>
            <a:fillRef idx="0"/>
            <a:effectRef idx="0"/>
            <a:fontRef idx="minor"/>
          </p:style>
        </p:sp>
        <p:sp>
          <p:nvSpPr>
            <p:cNvPr id="1246" name="Freeform 56"/>
            <p:cNvSpPr/>
            <p:nvPr/>
          </p:nvSpPr>
          <p:spPr>
            <a:xfrm rot="5400000">
              <a:off x="11471040" y="2417760"/>
              <a:ext cx="128160" cy="72360"/>
            </a:xfrm>
            <a:custGeom>
              <a:avLst/>
              <a:gdLst/>
              <a:ahLst/>
              <a:rect l="l" t="t" r="r" b="b"/>
              <a:pathLst>
                <a:path w="39" h="24">
                  <a:moveTo>
                    <a:pt x="21" y="0"/>
                  </a:moveTo>
                  <a:cubicBezTo>
                    <a:pt x="37" y="0"/>
                    <a:pt x="39" y="23"/>
                    <a:pt x="22" y="24"/>
                  </a:cubicBezTo>
                  <a:cubicBezTo>
                    <a:pt x="7" y="22"/>
                    <a:pt x="0" y="5"/>
                    <a:pt x="21" y="0"/>
                  </a:cubicBezTo>
                  <a:close/>
                </a:path>
              </a:pathLst>
            </a:custGeom>
            <a:solidFill>
              <a:schemeClr val="bg2">
                <a:lumMod val="90000"/>
              </a:schemeClr>
            </a:solidFill>
            <a:ln w="0">
              <a:noFill/>
            </a:ln>
          </p:spPr>
          <p:style>
            <a:lnRef idx="0"/>
            <a:fillRef idx="0"/>
            <a:effectRef idx="0"/>
            <a:fontRef idx="minor"/>
          </p:style>
        </p:sp>
        <p:sp>
          <p:nvSpPr>
            <p:cNvPr id="1247" name="Freeform 57"/>
            <p:cNvSpPr/>
            <p:nvPr/>
          </p:nvSpPr>
          <p:spPr>
            <a:xfrm rot="5400000">
              <a:off x="11457720" y="1797480"/>
              <a:ext cx="140400" cy="93600"/>
            </a:xfrm>
            <a:custGeom>
              <a:avLst/>
              <a:gdLst/>
              <a:ahLst/>
              <a:rect l="l" t="t" r="r" b="b"/>
              <a:pathLst>
                <a:path w="43" h="31">
                  <a:moveTo>
                    <a:pt x="27" y="3"/>
                  </a:moveTo>
                  <a:cubicBezTo>
                    <a:pt x="35" y="0"/>
                    <a:pt x="43" y="17"/>
                    <a:pt x="40" y="23"/>
                  </a:cubicBezTo>
                  <a:cubicBezTo>
                    <a:pt x="21" y="31"/>
                    <a:pt x="0" y="15"/>
                    <a:pt x="27" y="3"/>
                  </a:cubicBezTo>
                  <a:close/>
                </a:path>
              </a:pathLst>
            </a:custGeom>
            <a:solidFill>
              <a:schemeClr val="bg2">
                <a:lumMod val="90000"/>
              </a:schemeClr>
            </a:solidFill>
            <a:ln w="0">
              <a:noFill/>
            </a:ln>
          </p:spPr>
          <p:style>
            <a:lnRef idx="0"/>
            <a:fillRef idx="0"/>
            <a:effectRef idx="0"/>
            <a:fontRef idx="minor"/>
          </p:style>
        </p:sp>
        <p:sp>
          <p:nvSpPr>
            <p:cNvPr id="1248" name="Freeform 59"/>
            <p:cNvSpPr/>
            <p:nvPr/>
          </p:nvSpPr>
          <p:spPr>
            <a:xfrm rot="5400000">
              <a:off x="11501280" y="188280"/>
              <a:ext cx="123840" cy="78120"/>
            </a:xfrm>
            <a:custGeom>
              <a:avLst/>
              <a:gdLst/>
              <a:ahLst/>
              <a:rect l="l" t="t" r="r" b="b"/>
              <a:pathLst>
                <a:path w="38" h="26">
                  <a:moveTo>
                    <a:pt x="22" y="0"/>
                  </a:moveTo>
                  <a:cubicBezTo>
                    <a:pt x="38" y="3"/>
                    <a:pt x="33" y="25"/>
                    <a:pt x="18" y="26"/>
                  </a:cubicBezTo>
                  <a:cubicBezTo>
                    <a:pt x="0" y="20"/>
                    <a:pt x="6" y="3"/>
                    <a:pt x="22" y="0"/>
                  </a:cubicBezTo>
                  <a:close/>
                </a:path>
              </a:pathLst>
            </a:custGeom>
            <a:solidFill>
              <a:schemeClr val="bg2">
                <a:lumMod val="90000"/>
              </a:schemeClr>
            </a:solidFill>
            <a:ln w="0">
              <a:noFill/>
            </a:ln>
          </p:spPr>
          <p:style>
            <a:lnRef idx="0"/>
            <a:fillRef idx="0"/>
            <a:effectRef idx="0"/>
            <a:fontRef idx="minor"/>
          </p:style>
        </p:sp>
        <p:sp>
          <p:nvSpPr>
            <p:cNvPr id="1249" name="Freeform 60"/>
            <p:cNvSpPr/>
            <p:nvPr/>
          </p:nvSpPr>
          <p:spPr>
            <a:xfrm rot="5400000">
              <a:off x="11432160" y="2027160"/>
              <a:ext cx="130680" cy="69120"/>
            </a:xfrm>
            <a:custGeom>
              <a:avLst/>
              <a:gdLst/>
              <a:ahLst/>
              <a:rect l="l" t="t" r="r" b="b"/>
              <a:pathLst>
                <a:path w="40" h="23">
                  <a:moveTo>
                    <a:pt x="24" y="0"/>
                  </a:moveTo>
                  <a:cubicBezTo>
                    <a:pt x="40" y="0"/>
                    <a:pt x="38" y="20"/>
                    <a:pt x="25" y="23"/>
                  </a:cubicBezTo>
                  <a:cubicBezTo>
                    <a:pt x="0" y="22"/>
                    <a:pt x="6" y="4"/>
                    <a:pt x="24" y="0"/>
                  </a:cubicBezTo>
                  <a:close/>
                </a:path>
              </a:pathLst>
            </a:custGeom>
            <a:solidFill>
              <a:schemeClr val="bg2">
                <a:lumMod val="90000"/>
              </a:schemeClr>
            </a:solidFill>
            <a:ln w="0">
              <a:noFill/>
            </a:ln>
          </p:spPr>
          <p:style>
            <a:lnRef idx="0"/>
            <a:fillRef idx="0"/>
            <a:effectRef idx="0"/>
            <a:fontRef idx="minor"/>
          </p:style>
        </p:sp>
        <p:sp>
          <p:nvSpPr>
            <p:cNvPr id="1250" name="Freeform 61"/>
            <p:cNvSpPr/>
            <p:nvPr/>
          </p:nvSpPr>
          <p:spPr>
            <a:xfrm rot="5400000">
              <a:off x="11438280" y="2261520"/>
              <a:ext cx="137160" cy="99360"/>
            </a:xfrm>
            <a:custGeom>
              <a:avLst/>
              <a:gdLst/>
              <a:ahLst/>
              <a:rect l="l" t="t" r="r" b="b"/>
              <a:pathLst>
                <a:path w="42" h="33">
                  <a:moveTo>
                    <a:pt x="25" y="1"/>
                  </a:moveTo>
                  <a:cubicBezTo>
                    <a:pt x="42" y="14"/>
                    <a:pt x="15" y="33"/>
                    <a:pt x="4" y="19"/>
                  </a:cubicBezTo>
                  <a:cubicBezTo>
                    <a:pt x="0" y="5"/>
                    <a:pt x="16" y="0"/>
                    <a:pt x="25" y="1"/>
                  </a:cubicBezTo>
                  <a:close/>
                </a:path>
              </a:pathLst>
            </a:custGeom>
            <a:solidFill>
              <a:schemeClr val="bg2">
                <a:lumMod val="90000"/>
              </a:schemeClr>
            </a:solidFill>
            <a:ln w="0">
              <a:noFill/>
            </a:ln>
          </p:spPr>
          <p:style>
            <a:lnRef idx="0"/>
            <a:fillRef idx="0"/>
            <a:effectRef idx="0"/>
            <a:fontRef idx="minor"/>
          </p:style>
        </p:sp>
        <p:sp>
          <p:nvSpPr>
            <p:cNvPr id="1251" name="Freeform 78"/>
            <p:cNvSpPr/>
            <p:nvPr/>
          </p:nvSpPr>
          <p:spPr>
            <a:xfrm rot="5400000">
              <a:off x="11290320" y="686160"/>
              <a:ext cx="147600" cy="74880"/>
            </a:xfrm>
            <a:custGeom>
              <a:avLst/>
              <a:gdLst/>
              <a:ahLst/>
              <a:rect l="l" t="t" r="r" b="b"/>
              <a:pathLst>
                <a:path w="45" h="25">
                  <a:moveTo>
                    <a:pt x="22" y="0"/>
                  </a:moveTo>
                  <a:cubicBezTo>
                    <a:pt x="32" y="1"/>
                    <a:pt x="45" y="21"/>
                    <a:pt x="28" y="25"/>
                  </a:cubicBezTo>
                  <a:cubicBezTo>
                    <a:pt x="9" y="23"/>
                    <a:pt x="0" y="9"/>
                    <a:pt x="22" y="0"/>
                  </a:cubicBezTo>
                  <a:close/>
                </a:path>
              </a:pathLst>
            </a:custGeom>
            <a:solidFill>
              <a:schemeClr val="bg2">
                <a:lumMod val="90000"/>
              </a:schemeClr>
            </a:solidFill>
            <a:ln w="0">
              <a:noFill/>
            </a:ln>
          </p:spPr>
          <p:style>
            <a:lnRef idx="0"/>
            <a:fillRef idx="0"/>
            <a:effectRef idx="0"/>
            <a:fontRef idx="minor"/>
          </p:style>
        </p:sp>
        <p:sp>
          <p:nvSpPr>
            <p:cNvPr id="1252" name="Freeform 84"/>
            <p:cNvSpPr/>
            <p:nvPr/>
          </p:nvSpPr>
          <p:spPr>
            <a:xfrm rot="5400000">
              <a:off x="11271600" y="481680"/>
              <a:ext cx="130680" cy="87840"/>
            </a:xfrm>
            <a:custGeom>
              <a:avLst/>
              <a:gdLst/>
              <a:ahLst/>
              <a:rect l="l" t="t" r="r" b="b"/>
              <a:pathLst>
                <a:path w="40" h="29">
                  <a:moveTo>
                    <a:pt x="18" y="1"/>
                  </a:moveTo>
                  <a:cubicBezTo>
                    <a:pt x="40" y="6"/>
                    <a:pt x="25" y="29"/>
                    <a:pt x="6" y="20"/>
                  </a:cubicBezTo>
                  <a:cubicBezTo>
                    <a:pt x="0" y="10"/>
                    <a:pt x="5" y="0"/>
                    <a:pt x="18" y="1"/>
                  </a:cubicBezTo>
                  <a:close/>
                </a:path>
              </a:pathLst>
            </a:custGeom>
            <a:solidFill>
              <a:schemeClr val="bg2">
                <a:lumMod val="90000"/>
              </a:schemeClr>
            </a:solidFill>
            <a:ln w="0">
              <a:noFill/>
            </a:ln>
          </p:spPr>
          <p:style>
            <a:lnRef idx="0"/>
            <a:fillRef idx="0"/>
            <a:effectRef idx="0"/>
            <a:fontRef idx="minor"/>
          </p:style>
        </p:sp>
        <p:sp>
          <p:nvSpPr>
            <p:cNvPr id="1253" name="Freeform 86"/>
            <p:cNvSpPr/>
            <p:nvPr/>
          </p:nvSpPr>
          <p:spPr>
            <a:xfrm rot="5400000">
              <a:off x="11238840" y="177840"/>
              <a:ext cx="130680" cy="112320"/>
            </a:xfrm>
            <a:custGeom>
              <a:avLst/>
              <a:gdLst/>
              <a:ahLst/>
              <a:rect l="l" t="t" r="r" b="b"/>
              <a:pathLst>
                <a:path w="40" h="37">
                  <a:moveTo>
                    <a:pt x="22" y="1"/>
                  </a:moveTo>
                  <a:cubicBezTo>
                    <a:pt x="40" y="3"/>
                    <a:pt x="33" y="37"/>
                    <a:pt x="15" y="23"/>
                  </a:cubicBezTo>
                  <a:cubicBezTo>
                    <a:pt x="0" y="20"/>
                    <a:pt x="7" y="0"/>
                    <a:pt x="22" y="1"/>
                  </a:cubicBezTo>
                  <a:close/>
                </a:path>
              </a:pathLst>
            </a:custGeom>
            <a:solidFill>
              <a:schemeClr val="bg2">
                <a:lumMod val="90000"/>
              </a:schemeClr>
            </a:solidFill>
            <a:ln w="0">
              <a:noFill/>
            </a:ln>
          </p:spPr>
          <p:style>
            <a:lnRef idx="0"/>
            <a:fillRef idx="0"/>
            <a:effectRef idx="0"/>
            <a:fontRef idx="minor"/>
          </p:style>
        </p:sp>
        <p:sp>
          <p:nvSpPr>
            <p:cNvPr id="1254" name="Freeform 106"/>
            <p:cNvSpPr/>
            <p:nvPr/>
          </p:nvSpPr>
          <p:spPr>
            <a:xfrm rot="5400000">
              <a:off x="11017440" y="55440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255" name="Freeform 110"/>
            <p:cNvSpPr/>
            <p:nvPr/>
          </p:nvSpPr>
          <p:spPr>
            <a:xfrm rot="5400000">
              <a:off x="10995120" y="306360"/>
              <a:ext cx="127080" cy="113760"/>
            </a:xfrm>
            <a:custGeom>
              <a:avLst/>
              <a:gdLst/>
              <a:ahLst/>
              <a:rect l="l" t="t" r="r" b="b"/>
              <a:pathLst>
                <a:path w="39" h="38">
                  <a:moveTo>
                    <a:pt x="21" y="1"/>
                  </a:moveTo>
                  <a:cubicBezTo>
                    <a:pt x="35" y="0"/>
                    <a:pt x="38" y="8"/>
                    <a:pt x="39" y="18"/>
                  </a:cubicBezTo>
                  <a:cubicBezTo>
                    <a:pt x="25" y="38"/>
                    <a:pt x="0" y="13"/>
                    <a:pt x="21" y="1"/>
                  </a:cubicBezTo>
                  <a:close/>
                </a:path>
              </a:pathLst>
            </a:custGeom>
            <a:solidFill>
              <a:schemeClr val="bg2">
                <a:lumMod val="90000"/>
              </a:schemeClr>
            </a:solidFill>
            <a:ln w="0">
              <a:noFill/>
            </a:ln>
          </p:spPr>
          <p:style>
            <a:lnRef idx="0"/>
            <a:fillRef idx="0"/>
            <a:effectRef idx="0"/>
            <a:fontRef idx="minor"/>
          </p:style>
        </p:sp>
        <p:sp>
          <p:nvSpPr>
            <p:cNvPr id="1256" name="Freeform 112"/>
            <p:cNvSpPr/>
            <p:nvPr/>
          </p:nvSpPr>
          <p:spPr>
            <a:xfrm rot="5400000">
              <a:off x="11048040" y="771120"/>
              <a:ext cx="117360" cy="81360"/>
            </a:xfrm>
            <a:custGeom>
              <a:avLst/>
              <a:gdLst/>
              <a:ahLst/>
              <a:rect l="l" t="t" r="r" b="b"/>
              <a:pathLst>
                <a:path w="36" h="27">
                  <a:moveTo>
                    <a:pt x="19" y="1"/>
                  </a:moveTo>
                  <a:cubicBezTo>
                    <a:pt x="31" y="1"/>
                    <a:pt x="36"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257" name="Freeform 123"/>
            <p:cNvSpPr/>
            <p:nvPr/>
          </p:nvSpPr>
          <p:spPr>
            <a:xfrm rot="5400000">
              <a:off x="10776960" y="178920"/>
              <a:ext cx="140400" cy="93600"/>
            </a:xfrm>
            <a:custGeom>
              <a:avLst/>
              <a:gdLst/>
              <a:ahLst/>
              <a:rect l="l" t="t" r="r" b="b"/>
              <a:pathLst>
                <a:path w="43" h="31">
                  <a:moveTo>
                    <a:pt x="26" y="3"/>
                  </a:moveTo>
                  <a:cubicBezTo>
                    <a:pt x="35" y="0"/>
                    <a:pt x="43" y="17"/>
                    <a:pt x="40" y="23"/>
                  </a:cubicBezTo>
                  <a:cubicBezTo>
                    <a:pt x="20" y="31"/>
                    <a:pt x="0" y="15"/>
                    <a:pt x="26" y="3"/>
                  </a:cubicBezTo>
                  <a:close/>
                </a:path>
              </a:pathLst>
            </a:custGeom>
            <a:solidFill>
              <a:schemeClr val="bg2">
                <a:lumMod val="90000"/>
              </a:schemeClr>
            </a:solidFill>
            <a:ln w="0">
              <a:noFill/>
            </a:ln>
          </p:spPr>
          <p:style>
            <a:lnRef idx="0"/>
            <a:fillRef idx="0"/>
            <a:effectRef idx="0"/>
            <a:fontRef idx="minor"/>
          </p:style>
        </p:sp>
        <p:sp>
          <p:nvSpPr>
            <p:cNvPr id="1258" name="Freeform 130"/>
            <p:cNvSpPr/>
            <p:nvPr/>
          </p:nvSpPr>
          <p:spPr>
            <a:xfrm rot="5400000">
              <a:off x="10749960" y="468000"/>
              <a:ext cx="157320" cy="81360"/>
            </a:xfrm>
            <a:custGeom>
              <a:avLst/>
              <a:gdLst/>
              <a:ahLst/>
              <a:rect l="l" t="t" r="r" b="b"/>
              <a:pathLst>
                <a:path w="48" h="27">
                  <a:moveTo>
                    <a:pt x="31" y="0"/>
                  </a:moveTo>
                  <a:cubicBezTo>
                    <a:pt x="48" y="10"/>
                    <a:pt x="32" y="27"/>
                    <a:pt x="18" y="24"/>
                  </a:cubicBezTo>
                  <a:cubicBezTo>
                    <a:pt x="0" y="14"/>
                    <a:pt x="18" y="0"/>
                    <a:pt x="31" y="0"/>
                  </a:cubicBezTo>
                  <a:close/>
                </a:path>
              </a:pathLst>
            </a:custGeom>
            <a:solidFill>
              <a:schemeClr val="bg2">
                <a:lumMod val="90000"/>
              </a:schemeClr>
            </a:solidFill>
            <a:ln w="0">
              <a:noFill/>
            </a:ln>
          </p:spPr>
          <p:style>
            <a:lnRef idx="0"/>
            <a:fillRef idx="0"/>
            <a:effectRef idx="0"/>
            <a:fontRef idx="minor"/>
          </p:style>
        </p:sp>
        <p:sp>
          <p:nvSpPr>
            <p:cNvPr id="1259" name="Freeform 135"/>
            <p:cNvSpPr/>
            <p:nvPr/>
          </p:nvSpPr>
          <p:spPr>
            <a:xfrm rot="5400000">
              <a:off x="10732320" y="748080"/>
              <a:ext cx="128160" cy="83520"/>
            </a:xfrm>
            <a:custGeom>
              <a:avLst/>
              <a:gdLst/>
              <a:ahLst/>
              <a:rect l="l" t="t" r="r" b="b"/>
              <a:pathLst>
                <a:path w="39" h="28">
                  <a:moveTo>
                    <a:pt x="21" y="0"/>
                  </a:moveTo>
                  <a:cubicBezTo>
                    <a:pt x="39" y="12"/>
                    <a:pt x="22" y="28"/>
                    <a:pt x="6" y="20"/>
                  </a:cubicBezTo>
                  <a:cubicBezTo>
                    <a:pt x="0" y="7"/>
                    <a:pt x="7" y="0"/>
                    <a:pt x="21" y="0"/>
                  </a:cubicBezTo>
                  <a:close/>
                </a:path>
              </a:pathLst>
            </a:custGeom>
            <a:solidFill>
              <a:schemeClr val="bg2">
                <a:lumMod val="90000"/>
              </a:schemeClr>
            </a:solidFill>
            <a:ln w="0">
              <a:noFill/>
            </a:ln>
          </p:spPr>
          <p:style>
            <a:lnRef idx="0"/>
            <a:fillRef idx="0"/>
            <a:effectRef idx="0"/>
            <a:fontRef idx="minor"/>
          </p:style>
        </p:sp>
        <p:sp>
          <p:nvSpPr>
            <p:cNvPr id="1260" name="Freeform 9"/>
            <p:cNvSpPr/>
            <p:nvPr/>
          </p:nvSpPr>
          <p:spPr>
            <a:xfrm rot="5400000">
              <a:off x="11725920" y="4495320"/>
              <a:ext cx="120960" cy="87840"/>
            </a:xfrm>
            <a:custGeom>
              <a:avLst/>
              <a:gdLst/>
              <a:ahLst/>
              <a:rect l="l" t="t" r="r" b="b"/>
              <a:pathLst>
                <a:path w="37" h="29">
                  <a:moveTo>
                    <a:pt x="18" y="4"/>
                  </a:moveTo>
                  <a:cubicBezTo>
                    <a:pt x="35" y="0"/>
                    <a:pt x="37" y="28"/>
                    <a:pt x="22" y="29"/>
                  </a:cubicBezTo>
                  <a:cubicBezTo>
                    <a:pt x="7" y="28"/>
                    <a:pt x="0" y="14"/>
                    <a:pt x="18" y="4"/>
                  </a:cubicBezTo>
                  <a:close/>
                </a:path>
              </a:pathLst>
            </a:custGeom>
            <a:solidFill>
              <a:schemeClr val="bg2">
                <a:lumMod val="90000"/>
              </a:schemeClr>
            </a:solidFill>
            <a:ln w="0">
              <a:noFill/>
            </a:ln>
          </p:spPr>
          <p:style>
            <a:lnRef idx="0"/>
            <a:fillRef idx="0"/>
            <a:effectRef idx="0"/>
            <a:fontRef idx="minor"/>
          </p:style>
        </p:sp>
        <p:sp>
          <p:nvSpPr>
            <p:cNvPr id="1261" name="Freeform 11"/>
            <p:cNvSpPr/>
            <p:nvPr/>
          </p:nvSpPr>
          <p:spPr>
            <a:xfrm rot="5400000">
              <a:off x="11715120" y="4232880"/>
              <a:ext cx="143280" cy="102600"/>
            </a:xfrm>
            <a:custGeom>
              <a:avLst/>
              <a:gdLst/>
              <a:ahLst/>
              <a:rect l="l" t="t" r="r" b="b"/>
              <a:pathLst>
                <a:path w="44" h="34">
                  <a:moveTo>
                    <a:pt x="31" y="1"/>
                  </a:moveTo>
                  <a:cubicBezTo>
                    <a:pt x="39" y="0"/>
                    <a:pt x="44" y="12"/>
                    <a:pt x="42" y="19"/>
                  </a:cubicBezTo>
                  <a:cubicBezTo>
                    <a:pt x="25" y="34"/>
                    <a:pt x="0" y="8"/>
                    <a:pt x="31" y="1"/>
                  </a:cubicBezTo>
                  <a:close/>
                </a:path>
              </a:pathLst>
            </a:custGeom>
            <a:solidFill>
              <a:schemeClr val="bg2">
                <a:lumMod val="90000"/>
              </a:schemeClr>
            </a:solidFill>
            <a:ln w="0">
              <a:noFill/>
            </a:ln>
          </p:spPr>
          <p:style>
            <a:lnRef idx="0"/>
            <a:fillRef idx="0"/>
            <a:effectRef idx="0"/>
            <a:fontRef idx="minor"/>
          </p:style>
        </p:sp>
        <p:sp>
          <p:nvSpPr>
            <p:cNvPr id="1262" name="Freeform 17"/>
            <p:cNvSpPr/>
            <p:nvPr/>
          </p:nvSpPr>
          <p:spPr>
            <a:xfrm rot="5400000">
              <a:off x="11711880" y="5387040"/>
              <a:ext cx="94320" cy="69120"/>
            </a:xfrm>
            <a:custGeom>
              <a:avLst/>
              <a:gdLst/>
              <a:ahLst/>
              <a:rect l="l" t="t" r="r" b="b"/>
              <a:pathLst>
                <a:path w="29" h="23">
                  <a:moveTo>
                    <a:pt x="13" y="0"/>
                  </a:moveTo>
                  <a:cubicBezTo>
                    <a:pt x="27" y="0"/>
                    <a:pt x="29" y="22"/>
                    <a:pt x="13" y="23"/>
                  </a:cubicBezTo>
                  <a:cubicBezTo>
                    <a:pt x="2" y="22"/>
                    <a:pt x="0" y="2"/>
                    <a:pt x="13" y="0"/>
                  </a:cubicBezTo>
                  <a:close/>
                </a:path>
              </a:pathLst>
            </a:custGeom>
            <a:solidFill>
              <a:schemeClr val="bg2">
                <a:lumMod val="90000"/>
              </a:schemeClr>
            </a:solidFill>
            <a:ln w="0">
              <a:noFill/>
            </a:ln>
          </p:spPr>
          <p:style>
            <a:lnRef idx="0"/>
            <a:fillRef idx="0"/>
            <a:effectRef idx="0"/>
            <a:fontRef idx="minor"/>
          </p:style>
        </p:sp>
        <p:sp>
          <p:nvSpPr>
            <p:cNvPr id="1263" name="Freeform 21"/>
            <p:cNvSpPr/>
            <p:nvPr/>
          </p:nvSpPr>
          <p:spPr>
            <a:xfrm rot="5400000">
              <a:off x="11716560" y="5648760"/>
              <a:ext cx="140400" cy="102600"/>
            </a:xfrm>
            <a:custGeom>
              <a:avLst/>
              <a:gdLst/>
              <a:ahLst/>
              <a:rect l="l" t="t" r="r" b="b"/>
              <a:pathLst>
                <a:path w="43" h="34">
                  <a:moveTo>
                    <a:pt x="24" y="0"/>
                  </a:moveTo>
                  <a:cubicBezTo>
                    <a:pt x="43" y="3"/>
                    <a:pt x="28" y="34"/>
                    <a:pt x="14" y="23"/>
                  </a:cubicBezTo>
                  <a:cubicBezTo>
                    <a:pt x="0" y="28"/>
                    <a:pt x="4" y="5"/>
                    <a:pt x="24" y="0"/>
                  </a:cubicBezTo>
                  <a:close/>
                </a:path>
              </a:pathLst>
            </a:custGeom>
            <a:solidFill>
              <a:schemeClr val="bg2">
                <a:lumMod val="90000"/>
              </a:schemeClr>
            </a:solidFill>
            <a:ln w="0">
              <a:noFill/>
            </a:ln>
          </p:spPr>
          <p:style>
            <a:lnRef idx="0"/>
            <a:fillRef idx="0"/>
            <a:effectRef idx="0"/>
            <a:fontRef idx="minor"/>
          </p:style>
        </p:sp>
        <p:sp>
          <p:nvSpPr>
            <p:cNvPr id="1264" name="Freeform 25"/>
            <p:cNvSpPr/>
            <p:nvPr/>
          </p:nvSpPr>
          <p:spPr>
            <a:xfrm rot="5400000">
              <a:off x="11680560" y="6419520"/>
              <a:ext cx="134280" cy="93600"/>
            </a:xfrm>
            <a:custGeom>
              <a:avLst/>
              <a:gdLst/>
              <a:ahLst/>
              <a:rect l="l" t="t" r="r" b="b"/>
              <a:pathLst>
                <a:path w="41" h="31">
                  <a:moveTo>
                    <a:pt x="23" y="0"/>
                  </a:moveTo>
                  <a:cubicBezTo>
                    <a:pt x="40" y="1"/>
                    <a:pt x="41" y="31"/>
                    <a:pt x="17" y="25"/>
                  </a:cubicBezTo>
                  <a:cubicBezTo>
                    <a:pt x="0" y="7"/>
                    <a:pt x="17" y="4"/>
                    <a:pt x="23" y="0"/>
                  </a:cubicBezTo>
                  <a:close/>
                </a:path>
              </a:pathLst>
            </a:custGeom>
            <a:solidFill>
              <a:schemeClr val="bg2">
                <a:lumMod val="90000"/>
              </a:schemeClr>
            </a:solidFill>
            <a:ln w="0">
              <a:noFill/>
            </a:ln>
          </p:spPr>
          <p:style>
            <a:lnRef idx="0"/>
            <a:fillRef idx="0"/>
            <a:effectRef idx="0"/>
            <a:fontRef idx="minor"/>
          </p:style>
        </p:sp>
        <p:sp>
          <p:nvSpPr>
            <p:cNvPr id="1265" name="Freeform 29"/>
            <p:cNvSpPr/>
            <p:nvPr/>
          </p:nvSpPr>
          <p:spPr>
            <a:xfrm rot="5400000">
              <a:off x="11680560" y="5937120"/>
              <a:ext cx="118440" cy="120240"/>
            </a:xfrm>
            <a:custGeom>
              <a:avLst/>
              <a:gdLst/>
              <a:ahLst/>
              <a:rect l="l" t="t" r="r" b="b"/>
              <a:pathLst>
                <a:path w="36" h="40">
                  <a:moveTo>
                    <a:pt x="16" y="4"/>
                  </a:moveTo>
                  <a:cubicBezTo>
                    <a:pt x="36" y="5"/>
                    <a:pt x="33" y="0"/>
                    <a:pt x="34"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1266" name="Freeform 32"/>
            <p:cNvSpPr/>
            <p:nvPr/>
          </p:nvSpPr>
          <p:spPr>
            <a:xfrm rot="5400000">
              <a:off x="11460600" y="3326040"/>
              <a:ext cx="144000" cy="105840"/>
            </a:xfrm>
            <a:custGeom>
              <a:avLst/>
              <a:gdLst/>
              <a:ahLst/>
              <a:rect l="l" t="t" r="r" b="b"/>
              <a:pathLst>
                <a:path w="44" h="35">
                  <a:moveTo>
                    <a:pt x="28" y="0"/>
                  </a:moveTo>
                  <a:cubicBezTo>
                    <a:pt x="36" y="1"/>
                    <a:pt x="44" y="12"/>
                    <a:pt x="42" y="21"/>
                  </a:cubicBezTo>
                  <a:cubicBezTo>
                    <a:pt x="23" y="35"/>
                    <a:pt x="0" y="7"/>
                    <a:pt x="28" y="0"/>
                  </a:cubicBezTo>
                  <a:close/>
                </a:path>
              </a:pathLst>
            </a:custGeom>
            <a:solidFill>
              <a:schemeClr val="bg2">
                <a:lumMod val="90000"/>
              </a:schemeClr>
            </a:solidFill>
            <a:ln w="0">
              <a:noFill/>
            </a:ln>
          </p:spPr>
          <p:style>
            <a:lnRef idx="0"/>
            <a:fillRef idx="0"/>
            <a:effectRef idx="0"/>
            <a:fontRef idx="minor"/>
          </p:style>
        </p:sp>
        <p:sp>
          <p:nvSpPr>
            <p:cNvPr id="1267" name="Freeform 33"/>
            <p:cNvSpPr/>
            <p:nvPr/>
          </p:nvSpPr>
          <p:spPr>
            <a:xfrm rot="5400000">
              <a:off x="11440440" y="4383000"/>
              <a:ext cx="151200" cy="74880"/>
            </a:xfrm>
            <a:custGeom>
              <a:avLst/>
              <a:gdLst/>
              <a:ahLst/>
              <a:rect l="l" t="t" r="r" b="b"/>
              <a:pathLst>
                <a:path w="46" h="25">
                  <a:moveTo>
                    <a:pt x="23" y="0"/>
                  </a:moveTo>
                  <a:cubicBezTo>
                    <a:pt x="32" y="1"/>
                    <a:pt x="46" y="21"/>
                    <a:pt x="29" y="25"/>
                  </a:cubicBezTo>
                  <a:cubicBezTo>
                    <a:pt x="10" y="23"/>
                    <a:pt x="0" y="9"/>
                    <a:pt x="23" y="0"/>
                  </a:cubicBezTo>
                  <a:close/>
                </a:path>
              </a:pathLst>
            </a:custGeom>
            <a:solidFill>
              <a:schemeClr val="bg2">
                <a:lumMod val="90000"/>
              </a:schemeClr>
            </a:solidFill>
            <a:ln w="0">
              <a:noFill/>
            </a:ln>
          </p:spPr>
          <p:style>
            <a:lnRef idx="0"/>
            <a:fillRef idx="0"/>
            <a:effectRef idx="0"/>
            <a:fontRef idx="minor"/>
          </p:style>
        </p:sp>
        <p:sp>
          <p:nvSpPr>
            <p:cNvPr id="1268" name="Freeform 34"/>
            <p:cNvSpPr/>
            <p:nvPr/>
          </p:nvSpPr>
          <p:spPr>
            <a:xfrm rot="5400000">
              <a:off x="11435400" y="5387760"/>
              <a:ext cx="134280" cy="83520"/>
            </a:xfrm>
            <a:custGeom>
              <a:avLst/>
              <a:gdLst/>
              <a:ahLst/>
              <a:rect l="l" t="t" r="r" b="b"/>
              <a:pathLst>
                <a:path w="41" h="28">
                  <a:moveTo>
                    <a:pt x="22" y="0"/>
                  </a:moveTo>
                  <a:cubicBezTo>
                    <a:pt x="41" y="13"/>
                    <a:pt x="24" y="28"/>
                    <a:pt x="8" y="21"/>
                  </a:cubicBezTo>
                  <a:cubicBezTo>
                    <a:pt x="0" y="8"/>
                    <a:pt x="8" y="0"/>
                    <a:pt x="22" y="0"/>
                  </a:cubicBezTo>
                  <a:close/>
                </a:path>
              </a:pathLst>
            </a:custGeom>
            <a:solidFill>
              <a:schemeClr val="bg2">
                <a:lumMod val="90000"/>
              </a:schemeClr>
            </a:solidFill>
            <a:ln w="0">
              <a:noFill/>
            </a:ln>
          </p:spPr>
          <p:style>
            <a:lnRef idx="0"/>
            <a:fillRef idx="0"/>
            <a:effectRef idx="0"/>
            <a:fontRef idx="minor"/>
          </p:style>
        </p:sp>
        <p:sp>
          <p:nvSpPr>
            <p:cNvPr id="1269" name="Freeform 35"/>
            <p:cNvSpPr/>
            <p:nvPr/>
          </p:nvSpPr>
          <p:spPr>
            <a:xfrm rot="5400000">
              <a:off x="11450160" y="456084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1270" name="Freeform 36"/>
            <p:cNvSpPr/>
            <p:nvPr/>
          </p:nvSpPr>
          <p:spPr>
            <a:xfrm rot="5400000">
              <a:off x="11462040" y="6011640"/>
              <a:ext cx="144000" cy="102600"/>
            </a:xfrm>
            <a:custGeom>
              <a:avLst/>
              <a:gdLst/>
              <a:ahLst/>
              <a:rect l="l" t="t" r="r" b="b"/>
              <a:pathLst>
                <a:path w="44" h="34">
                  <a:moveTo>
                    <a:pt x="31" y="1"/>
                  </a:moveTo>
                  <a:cubicBezTo>
                    <a:pt x="44" y="3"/>
                    <a:pt x="38" y="34"/>
                    <a:pt x="25" y="22"/>
                  </a:cubicBezTo>
                  <a:cubicBezTo>
                    <a:pt x="0" y="28"/>
                    <a:pt x="14" y="0"/>
                    <a:pt x="31" y="1"/>
                  </a:cubicBezTo>
                  <a:close/>
                </a:path>
              </a:pathLst>
            </a:custGeom>
            <a:solidFill>
              <a:schemeClr val="bg2">
                <a:lumMod val="90000"/>
              </a:schemeClr>
            </a:solidFill>
            <a:ln w="0">
              <a:noFill/>
            </a:ln>
          </p:spPr>
          <p:style>
            <a:lnRef idx="0"/>
            <a:fillRef idx="0"/>
            <a:effectRef idx="0"/>
            <a:fontRef idx="minor"/>
          </p:style>
        </p:sp>
        <p:sp>
          <p:nvSpPr>
            <p:cNvPr id="1271" name="Freeform 37"/>
            <p:cNvSpPr/>
            <p:nvPr/>
          </p:nvSpPr>
          <p:spPr>
            <a:xfrm rot="5400000">
              <a:off x="11473920" y="3090240"/>
              <a:ext cx="114840" cy="121320"/>
            </a:xfrm>
            <a:custGeom>
              <a:avLst/>
              <a:gdLst/>
              <a:ahLst/>
              <a:rect l="l" t="t" r="r" b="b"/>
              <a:pathLst>
                <a:path w="35" h="40">
                  <a:moveTo>
                    <a:pt x="16" y="4"/>
                  </a:moveTo>
                  <a:cubicBezTo>
                    <a:pt x="35" y="4"/>
                    <a:pt x="32" y="0"/>
                    <a:pt x="33" y="15"/>
                  </a:cubicBezTo>
                  <a:cubicBezTo>
                    <a:pt x="34" y="40"/>
                    <a:pt x="0" y="22"/>
                    <a:pt x="16" y="4"/>
                  </a:cubicBezTo>
                  <a:close/>
                </a:path>
              </a:pathLst>
            </a:custGeom>
            <a:solidFill>
              <a:schemeClr val="bg2">
                <a:lumMod val="90000"/>
              </a:schemeClr>
            </a:solidFill>
            <a:ln w="0">
              <a:noFill/>
            </a:ln>
          </p:spPr>
          <p:style>
            <a:lnRef idx="0"/>
            <a:fillRef idx="0"/>
            <a:effectRef idx="0"/>
            <a:fontRef idx="minor"/>
          </p:style>
        </p:sp>
        <p:sp>
          <p:nvSpPr>
            <p:cNvPr id="1272" name="Freeform 38"/>
            <p:cNvSpPr/>
            <p:nvPr/>
          </p:nvSpPr>
          <p:spPr>
            <a:xfrm rot="5400000">
              <a:off x="11441520" y="4865400"/>
              <a:ext cx="127080" cy="69120"/>
            </a:xfrm>
            <a:custGeom>
              <a:avLst/>
              <a:gdLst/>
              <a:ahLst/>
              <a:rect l="l" t="t" r="r" b="b"/>
              <a:pathLst>
                <a:path w="39" h="23">
                  <a:moveTo>
                    <a:pt x="26" y="0"/>
                  </a:moveTo>
                  <a:cubicBezTo>
                    <a:pt x="39" y="1"/>
                    <a:pt x="38" y="21"/>
                    <a:pt x="26" y="23"/>
                  </a:cubicBezTo>
                  <a:cubicBezTo>
                    <a:pt x="0" y="23"/>
                    <a:pt x="5" y="2"/>
                    <a:pt x="26" y="0"/>
                  </a:cubicBezTo>
                  <a:close/>
                </a:path>
              </a:pathLst>
            </a:custGeom>
            <a:solidFill>
              <a:schemeClr val="bg2">
                <a:lumMod val="90000"/>
              </a:schemeClr>
            </a:solidFill>
            <a:ln w="0">
              <a:noFill/>
            </a:ln>
          </p:spPr>
          <p:style>
            <a:lnRef idx="0"/>
            <a:fillRef idx="0"/>
            <a:effectRef idx="0"/>
            <a:fontRef idx="minor"/>
          </p:style>
        </p:sp>
        <p:sp>
          <p:nvSpPr>
            <p:cNvPr id="1273" name="Freeform 39"/>
            <p:cNvSpPr/>
            <p:nvPr/>
          </p:nvSpPr>
          <p:spPr>
            <a:xfrm rot="5400000">
              <a:off x="11464200" y="5047920"/>
              <a:ext cx="130680" cy="81360"/>
            </a:xfrm>
            <a:custGeom>
              <a:avLst/>
              <a:gdLst/>
              <a:ahLst/>
              <a:rect l="l" t="t" r="r" b="b"/>
              <a:pathLst>
                <a:path w="40" h="27">
                  <a:moveTo>
                    <a:pt x="25" y="0"/>
                  </a:moveTo>
                  <a:cubicBezTo>
                    <a:pt x="34" y="0"/>
                    <a:pt x="40" y="11"/>
                    <a:pt x="38" y="20"/>
                  </a:cubicBezTo>
                  <a:cubicBezTo>
                    <a:pt x="17" y="27"/>
                    <a:pt x="0" y="12"/>
                    <a:pt x="25" y="0"/>
                  </a:cubicBezTo>
                  <a:close/>
                </a:path>
              </a:pathLst>
            </a:custGeom>
            <a:solidFill>
              <a:schemeClr val="bg2">
                <a:lumMod val="90000"/>
              </a:schemeClr>
            </a:solidFill>
            <a:ln w="0">
              <a:noFill/>
            </a:ln>
          </p:spPr>
          <p:style>
            <a:lnRef idx="0"/>
            <a:fillRef idx="0"/>
            <a:effectRef idx="0"/>
            <a:fontRef idx="minor"/>
          </p:style>
        </p:sp>
        <p:sp>
          <p:nvSpPr>
            <p:cNvPr id="1274" name="Freeform 40"/>
            <p:cNvSpPr/>
            <p:nvPr/>
          </p:nvSpPr>
          <p:spPr>
            <a:xfrm rot="5400000">
              <a:off x="11428560" y="262800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1275" name="Freeform 41"/>
            <p:cNvSpPr/>
            <p:nvPr/>
          </p:nvSpPr>
          <p:spPr>
            <a:xfrm rot="5400000">
              <a:off x="11462040" y="6243840"/>
              <a:ext cx="144000" cy="78120"/>
            </a:xfrm>
            <a:custGeom>
              <a:avLst/>
              <a:gdLst/>
              <a:ahLst/>
              <a:rect l="l" t="t" r="r" b="b"/>
              <a:pathLst>
                <a:path w="44" h="26">
                  <a:moveTo>
                    <a:pt x="29" y="0"/>
                  </a:moveTo>
                  <a:cubicBezTo>
                    <a:pt x="44" y="3"/>
                    <a:pt x="40" y="22"/>
                    <a:pt x="26" y="26"/>
                  </a:cubicBezTo>
                  <a:cubicBezTo>
                    <a:pt x="0" y="25"/>
                    <a:pt x="11" y="6"/>
                    <a:pt x="29" y="0"/>
                  </a:cubicBezTo>
                  <a:close/>
                </a:path>
              </a:pathLst>
            </a:custGeom>
            <a:solidFill>
              <a:schemeClr val="bg2">
                <a:lumMod val="90000"/>
              </a:schemeClr>
            </a:solidFill>
            <a:ln w="0">
              <a:noFill/>
            </a:ln>
          </p:spPr>
          <p:style>
            <a:lnRef idx="0"/>
            <a:fillRef idx="0"/>
            <a:effectRef idx="0"/>
            <a:fontRef idx="minor"/>
          </p:style>
        </p:sp>
        <p:sp>
          <p:nvSpPr>
            <p:cNvPr id="1276" name="Freeform 42"/>
            <p:cNvSpPr/>
            <p:nvPr/>
          </p:nvSpPr>
          <p:spPr>
            <a:xfrm rot="5400000">
              <a:off x="11450160" y="5562000"/>
              <a:ext cx="144000" cy="96840"/>
            </a:xfrm>
            <a:custGeom>
              <a:avLst/>
              <a:gdLst/>
              <a:ahLst/>
              <a:rect l="l" t="t" r="r" b="b"/>
              <a:pathLst>
                <a:path w="44" h="32">
                  <a:moveTo>
                    <a:pt x="31" y="1"/>
                  </a:moveTo>
                  <a:cubicBezTo>
                    <a:pt x="40" y="0"/>
                    <a:pt x="44" y="8"/>
                    <a:pt x="43" y="16"/>
                  </a:cubicBezTo>
                  <a:cubicBezTo>
                    <a:pt x="29" y="32"/>
                    <a:pt x="0" y="7"/>
                    <a:pt x="31" y="1"/>
                  </a:cubicBezTo>
                  <a:close/>
                </a:path>
              </a:pathLst>
            </a:custGeom>
            <a:solidFill>
              <a:schemeClr val="bg2">
                <a:lumMod val="90000"/>
              </a:schemeClr>
            </a:solidFill>
            <a:ln w="0">
              <a:noFill/>
            </a:ln>
          </p:spPr>
          <p:style>
            <a:lnRef idx="0"/>
            <a:fillRef idx="0"/>
            <a:effectRef idx="0"/>
            <a:fontRef idx="minor"/>
          </p:style>
        </p:sp>
        <p:sp>
          <p:nvSpPr>
            <p:cNvPr id="1277" name="Freeform 44"/>
            <p:cNvSpPr/>
            <p:nvPr/>
          </p:nvSpPr>
          <p:spPr>
            <a:xfrm rot="5400000">
              <a:off x="11454120" y="4046040"/>
              <a:ext cx="130680" cy="84600"/>
            </a:xfrm>
            <a:custGeom>
              <a:avLst/>
              <a:gdLst/>
              <a:ahLst/>
              <a:rect l="l" t="t" r="r" b="b"/>
              <a:pathLst>
                <a:path w="40" h="28">
                  <a:moveTo>
                    <a:pt x="27" y="1"/>
                  </a:moveTo>
                  <a:cubicBezTo>
                    <a:pt x="35" y="0"/>
                    <a:pt x="40" y="10"/>
                    <a:pt x="38" y="17"/>
                  </a:cubicBezTo>
                  <a:cubicBezTo>
                    <a:pt x="17" y="28"/>
                    <a:pt x="0" y="7"/>
                    <a:pt x="27" y="1"/>
                  </a:cubicBezTo>
                  <a:close/>
                </a:path>
              </a:pathLst>
            </a:custGeom>
            <a:solidFill>
              <a:schemeClr val="bg2">
                <a:lumMod val="90000"/>
              </a:schemeClr>
            </a:solidFill>
            <a:ln w="0">
              <a:noFill/>
            </a:ln>
          </p:spPr>
          <p:style>
            <a:lnRef idx="0"/>
            <a:fillRef idx="0"/>
            <a:effectRef idx="0"/>
            <a:fontRef idx="minor"/>
          </p:style>
        </p:sp>
        <p:sp>
          <p:nvSpPr>
            <p:cNvPr id="1278" name="Freeform 45"/>
            <p:cNvSpPr/>
            <p:nvPr/>
          </p:nvSpPr>
          <p:spPr>
            <a:xfrm rot="5400000">
              <a:off x="11431800" y="5801760"/>
              <a:ext cx="144000" cy="102600"/>
            </a:xfrm>
            <a:custGeom>
              <a:avLst/>
              <a:gdLst/>
              <a:ahLst/>
              <a:rect l="l" t="t" r="r" b="b"/>
              <a:pathLst>
                <a:path w="44" h="34">
                  <a:moveTo>
                    <a:pt x="31" y="0"/>
                  </a:moveTo>
                  <a:cubicBezTo>
                    <a:pt x="39" y="0"/>
                    <a:pt x="44" y="12"/>
                    <a:pt x="42" y="19"/>
                  </a:cubicBezTo>
                  <a:cubicBezTo>
                    <a:pt x="25" y="34"/>
                    <a:pt x="0" y="8"/>
                    <a:pt x="31" y="0"/>
                  </a:cubicBezTo>
                  <a:close/>
                </a:path>
              </a:pathLst>
            </a:custGeom>
            <a:solidFill>
              <a:schemeClr val="bg2">
                <a:lumMod val="90000"/>
              </a:schemeClr>
            </a:solidFill>
            <a:ln w="0">
              <a:noFill/>
            </a:ln>
          </p:spPr>
          <p:style>
            <a:lnRef idx="0"/>
            <a:fillRef idx="0"/>
            <a:effectRef idx="0"/>
            <a:fontRef idx="minor"/>
          </p:style>
        </p:sp>
        <p:sp>
          <p:nvSpPr>
            <p:cNvPr id="1279" name="Freeform 46"/>
            <p:cNvSpPr/>
            <p:nvPr/>
          </p:nvSpPr>
          <p:spPr>
            <a:xfrm rot="5400000">
              <a:off x="11441160" y="2860560"/>
              <a:ext cx="120960" cy="81360"/>
            </a:xfrm>
            <a:custGeom>
              <a:avLst/>
              <a:gdLst/>
              <a:ahLst/>
              <a:rect l="l" t="t" r="r" b="b"/>
              <a:pathLst>
                <a:path w="37" h="27">
                  <a:moveTo>
                    <a:pt x="19" y="1"/>
                  </a:moveTo>
                  <a:cubicBezTo>
                    <a:pt x="31" y="2"/>
                    <a:pt x="37" y="24"/>
                    <a:pt x="21" y="27"/>
                  </a:cubicBezTo>
                  <a:cubicBezTo>
                    <a:pt x="1" y="27"/>
                    <a:pt x="0" y="0"/>
                    <a:pt x="19" y="1"/>
                  </a:cubicBezTo>
                  <a:close/>
                </a:path>
              </a:pathLst>
            </a:custGeom>
            <a:solidFill>
              <a:schemeClr val="bg2">
                <a:lumMod val="90000"/>
              </a:schemeClr>
            </a:solidFill>
            <a:ln w="0">
              <a:noFill/>
            </a:ln>
          </p:spPr>
          <p:style>
            <a:lnRef idx="0"/>
            <a:fillRef idx="0"/>
            <a:effectRef idx="0"/>
            <a:fontRef idx="minor"/>
          </p:style>
        </p:sp>
        <p:sp>
          <p:nvSpPr>
            <p:cNvPr id="1280" name="Freeform 47"/>
            <p:cNvSpPr/>
            <p:nvPr/>
          </p:nvSpPr>
          <p:spPr>
            <a:xfrm rot="5400000">
              <a:off x="11439000" y="3814920"/>
              <a:ext cx="147600" cy="78120"/>
            </a:xfrm>
            <a:custGeom>
              <a:avLst/>
              <a:gdLst/>
              <a:ahLst/>
              <a:rect l="l" t="t" r="r" b="b"/>
              <a:pathLst>
                <a:path w="45" h="26">
                  <a:moveTo>
                    <a:pt x="22" y="0"/>
                  </a:moveTo>
                  <a:cubicBezTo>
                    <a:pt x="32" y="2"/>
                    <a:pt x="45" y="22"/>
                    <a:pt x="28" y="26"/>
                  </a:cubicBezTo>
                  <a:cubicBezTo>
                    <a:pt x="10" y="24"/>
                    <a:pt x="0" y="9"/>
                    <a:pt x="22" y="0"/>
                  </a:cubicBezTo>
                  <a:close/>
                </a:path>
              </a:pathLst>
            </a:custGeom>
            <a:solidFill>
              <a:schemeClr val="bg2">
                <a:lumMod val="90000"/>
              </a:schemeClr>
            </a:solidFill>
            <a:ln w="0">
              <a:noFill/>
            </a:ln>
          </p:spPr>
          <p:style>
            <a:lnRef idx="0"/>
            <a:fillRef idx="0"/>
            <a:effectRef idx="0"/>
            <a:fontRef idx="minor"/>
          </p:style>
        </p:sp>
        <p:sp>
          <p:nvSpPr>
            <p:cNvPr id="1281" name="Freeform 48"/>
            <p:cNvSpPr/>
            <p:nvPr/>
          </p:nvSpPr>
          <p:spPr>
            <a:xfrm rot="5400000">
              <a:off x="11434320" y="3581640"/>
              <a:ext cx="133560" cy="78840"/>
            </a:xfrm>
            <a:custGeom>
              <a:avLst/>
              <a:gdLst/>
              <a:ahLst/>
              <a:rect l="l" t="t" r="r" b="b"/>
              <a:pathLst>
                <a:path w="41" h="26">
                  <a:moveTo>
                    <a:pt x="19" y="0"/>
                  </a:moveTo>
                  <a:cubicBezTo>
                    <a:pt x="41" y="9"/>
                    <a:pt x="28" y="26"/>
                    <a:pt x="7" y="19"/>
                  </a:cubicBezTo>
                  <a:cubicBezTo>
                    <a:pt x="0" y="8"/>
                    <a:pt x="7" y="1"/>
                    <a:pt x="19" y="0"/>
                  </a:cubicBezTo>
                  <a:close/>
                </a:path>
              </a:pathLst>
            </a:custGeom>
            <a:solidFill>
              <a:schemeClr val="bg2">
                <a:lumMod val="90000"/>
              </a:schemeClr>
            </a:solidFill>
            <a:ln w="0">
              <a:noFill/>
            </a:ln>
          </p:spPr>
          <p:style>
            <a:lnRef idx="0"/>
            <a:fillRef idx="0"/>
            <a:effectRef idx="0"/>
            <a:fontRef idx="minor"/>
          </p:style>
        </p:sp>
        <p:sp>
          <p:nvSpPr>
            <p:cNvPr id="1282" name="Freeform 49"/>
            <p:cNvSpPr/>
            <p:nvPr/>
          </p:nvSpPr>
          <p:spPr>
            <a:xfrm rot="5400000">
              <a:off x="11432880" y="647316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1283" name="Freeform 70"/>
            <p:cNvSpPr/>
            <p:nvPr/>
          </p:nvSpPr>
          <p:spPr>
            <a:xfrm rot="5400000">
              <a:off x="11196720" y="6211800"/>
              <a:ext cx="130680" cy="75600"/>
            </a:xfrm>
            <a:custGeom>
              <a:avLst/>
              <a:gdLst/>
              <a:ahLst/>
              <a:rect l="l" t="t" r="r" b="b"/>
              <a:pathLst>
                <a:path w="40" h="25">
                  <a:moveTo>
                    <a:pt x="18" y="0"/>
                  </a:moveTo>
                  <a:cubicBezTo>
                    <a:pt x="40" y="9"/>
                    <a:pt x="26" y="25"/>
                    <a:pt x="7" y="21"/>
                  </a:cubicBezTo>
                  <a:cubicBezTo>
                    <a:pt x="0" y="11"/>
                    <a:pt x="5" y="0"/>
                    <a:pt x="18" y="0"/>
                  </a:cubicBezTo>
                  <a:close/>
                </a:path>
              </a:pathLst>
            </a:custGeom>
            <a:solidFill>
              <a:schemeClr val="bg2">
                <a:lumMod val="90000"/>
              </a:schemeClr>
            </a:solidFill>
            <a:ln w="0">
              <a:noFill/>
            </a:ln>
          </p:spPr>
          <p:style>
            <a:lnRef idx="0"/>
            <a:fillRef idx="0"/>
            <a:effectRef idx="0"/>
            <a:fontRef idx="minor"/>
          </p:style>
        </p:sp>
        <p:sp>
          <p:nvSpPr>
            <p:cNvPr id="1284" name="Freeform 85"/>
            <p:cNvSpPr/>
            <p:nvPr/>
          </p:nvSpPr>
          <p:spPr>
            <a:xfrm rot="5400000">
              <a:off x="11200320" y="6399720"/>
              <a:ext cx="127080" cy="96840"/>
            </a:xfrm>
            <a:custGeom>
              <a:avLst/>
              <a:gdLst/>
              <a:ahLst/>
              <a:rect l="l" t="t" r="r" b="b"/>
              <a:pathLst>
                <a:path w="39" h="32">
                  <a:moveTo>
                    <a:pt x="21" y="0"/>
                  </a:moveTo>
                  <a:cubicBezTo>
                    <a:pt x="39" y="2"/>
                    <a:pt x="32" y="32"/>
                    <a:pt x="13" y="20"/>
                  </a:cubicBezTo>
                  <a:cubicBezTo>
                    <a:pt x="3" y="23"/>
                    <a:pt x="0" y="1"/>
                    <a:pt x="21" y="0"/>
                  </a:cubicBezTo>
                  <a:close/>
                </a:path>
              </a:pathLst>
            </a:custGeom>
            <a:solidFill>
              <a:schemeClr val="bg2">
                <a:lumMod val="90000"/>
              </a:schemeClr>
            </a:solidFill>
            <a:ln w="0">
              <a:noFill/>
            </a:ln>
          </p:spPr>
          <p:style>
            <a:lnRef idx="0"/>
            <a:fillRef idx="0"/>
            <a:effectRef idx="0"/>
            <a:fontRef idx="minor"/>
          </p:style>
        </p:sp>
        <p:sp>
          <p:nvSpPr>
            <p:cNvPr id="1285" name="Freeform 87"/>
            <p:cNvSpPr/>
            <p:nvPr/>
          </p:nvSpPr>
          <p:spPr>
            <a:xfrm rot="5400000">
              <a:off x="11187720" y="6622920"/>
              <a:ext cx="134280" cy="90360"/>
            </a:xfrm>
            <a:custGeom>
              <a:avLst/>
              <a:gdLst/>
              <a:ahLst/>
              <a:rect l="l" t="t" r="r" b="b"/>
              <a:pathLst>
                <a:path w="41" h="30">
                  <a:moveTo>
                    <a:pt x="27" y="0"/>
                  </a:moveTo>
                  <a:cubicBezTo>
                    <a:pt x="35" y="0"/>
                    <a:pt x="40" y="11"/>
                    <a:pt x="41" y="19"/>
                  </a:cubicBezTo>
                  <a:cubicBezTo>
                    <a:pt x="21" y="30"/>
                    <a:pt x="0" y="10"/>
                    <a:pt x="27" y="0"/>
                  </a:cubicBezTo>
                  <a:close/>
                </a:path>
              </a:pathLst>
            </a:custGeom>
            <a:solidFill>
              <a:schemeClr val="bg2">
                <a:lumMod val="90000"/>
              </a:schemeClr>
            </a:solidFill>
            <a:ln w="0">
              <a:noFill/>
            </a:ln>
          </p:spPr>
          <p:style>
            <a:lnRef idx="0"/>
            <a:fillRef idx="0"/>
            <a:effectRef idx="0"/>
            <a:fontRef idx="minor"/>
          </p:style>
        </p:sp>
        <p:sp>
          <p:nvSpPr>
            <p:cNvPr id="1286" name="Freeform 103"/>
            <p:cNvSpPr/>
            <p:nvPr/>
          </p:nvSpPr>
          <p:spPr>
            <a:xfrm rot="5400000">
              <a:off x="10894320" y="6089040"/>
              <a:ext cx="140400" cy="102600"/>
            </a:xfrm>
            <a:custGeom>
              <a:avLst/>
              <a:gdLst/>
              <a:ahLst/>
              <a:rect l="l" t="t" r="r" b="b"/>
              <a:pathLst>
                <a:path w="43" h="34">
                  <a:moveTo>
                    <a:pt x="28" y="0"/>
                  </a:moveTo>
                  <a:cubicBezTo>
                    <a:pt x="35" y="1"/>
                    <a:pt x="43" y="11"/>
                    <a:pt x="41" y="21"/>
                  </a:cubicBezTo>
                  <a:cubicBezTo>
                    <a:pt x="23" y="34"/>
                    <a:pt x="0" y="7"/>
                    <a:pt x="28" y="0"/>
                  </a:cubicBezTo>
                  <a:close/>
                </a:path>
              </a:pathLst>
            </a:custGeom>
            <a:solidFill>
              <a:schemeClr val="bg2">
                <a:lumMod val="90000"/>
              </a:schemeClr>
            </a:solidFill>
            <a:ln w="0">
              <a:noFill/>
            </a:ln>
          </p:spPr>
          <p:style>
            <a:lnRef idx="0"/>
            <a:fillRef idx="0"/>
            <a:effectRef idx="0"/>
            <a:fontRef idx="minor"/>
          </p:style>
        </p:sp>
        <p:sp>
          <p:nvSpPr>
            <p:cNvPr id="1287" name="Freeform 117"/>
            <p:cNvSpPr/>
            <p:nvPr/>
          </p:nvSpPr>
          <p:spPr>
            <a:xfrm rot="5400000">
              <a:off x="10994400" y="5942520"/>
              <a:ext cx="6840" cy="5400"/>
            </a:xfrm>
            <a:custGeom>
              <a:avLst/>
              <a:gdLst/>
              <a:ahLst/>
              <a:rect l="l" t="t" r="r" b="b"/>
              <a:pathLst>
                <a:path w="2" h="2">
                  <a:moveTo>
                    <a:pt x="0" y="0"/>
                  </a:moveTo>
                  <a:cubicBezTo>
                    <a:pt x="1" y="1"/>
                    <a:pt x="2" y="1"/>
                    <a:pt x="1" y="2"/>
                  </a:cubicBezTo>
                  <a:cubicBezTo>
                    <a:pt x="0" y="2"/>
                    <a:pt x="0" y="1"/>
                    <a:pt x="0" y="0"/>
                  </a:cubicBezTo>
                  <a:close/>
                </a:path>
              </a:pathLst>
            </a:custGeom>
            <a:solidFill>
              <a:schemeClr val="bg2">
                <a:lumMod val="90000"/>
              </a:schemeClr>
            </a:solidFill>
            <a:ln w="0">
              <a:noFill/>
            </a:ln>
          </p:spPr>
          <p:style>
            <a:lnRef idx="0"/>
            <a:fillRef idx="0"/>
            <a:effectRef idx="0"/>
            <a:fontRef idx="minor"/>
          </p:style>
        </p:sp>
        <p:sp>
          <p:nvSpPr>
            <p:cNvPr id="1288" name="Freeform 118"/>
            <p:cNvSpPr/>
            <p:nvPr/>
          </p:nvSpPr>
          <p:spPr>
            <a:xfrm rot="5400000">
              <a:off x="10944000" y="6654240"/>
              <a:ext cx="130680" cy="95760"/>
            </a:xfrm>
            <a:custGeom>
              <a:avLst/>
              <a:gdLst/>
              <a:ahLst/>
              <a:rect l="l" t="t" r="r" b="b"/>
              <a:pathLst>
                <a:path w="40" h="32">
                  <a:moveTo>
                    <a:pt x="22" y="0"/>
                  </a:moveTo>
                  <a:cubicBezTo>
                    <a:pt x="40" y="3"/>
                    <a:pt x="40" y="32"/>
                    <a:pt x="16" y="25"/>
                  </a:cubicBezTo>
                  <a:cubicBezTo>
                    <a:pt x="0" y="7"/>
                    <a:pt x="14" y="4"/>
                    <a:pt x="22" y="0"/>
                  </a:cubicBezTo>
                  <a:close/>
                </a:path>
              </a:pathLst>
            </a:custGeom>
            <a:solidFill>
              <a:schemeClr val="bg2">
                <a:lumMod val="90000"/>
              </a:schemeClr>
            </a:solidFill>
            <a:ln w="0">
              <a:noFill/>
            </a:ln>
          </p:spPr>
          <p:style>
            <a:lnRef idx="0"/>
            <a:fillRef idx="0"/>
            <a:effectRef idx="0"/>
            <a:fontRef idx="minor"/>
          </p:style>
        </p:sp>
        <p:sp>
          <p:nvSpPr>
            <p:cNvPr id="1289" name="Freeform 119"/>
            <p:cNvSpPr/>
            <p:nvPr/>
          </p:nvSpPr>
          <p:spPr>
            <a:xfrm rot="5400000">
              <a:off x="10909080" y="6385680"/>
              <a:ext cx="127080" cy="150480"/>
            </a:xfrm>
            <a:custGeom>
              <a:avLst/>
              <a:gdLst/>
              <a:ahLst/>
              <a:rect l="l" t="t" r="r" b="b"/>
              <a:pathLst>
                <a:path w="39" h="50">
                  <a:moveTo>
                    <a:pt x="13" y="6"/>
                  </a:moveTo>
                  <a:cubicBezTo>
                    <a:pt x="39" y="10"/>
                    <a:pt x="16" y="50"/>
                    <a:pt x="0" y="23"/>
                  </a:cubicBezTo>
                  <a:cubicBezTo>
                    <a:pt x="1" y="0"/>
                    <a:pt x="5" y="14"/>
                    <a:pt x="13" y="6"/>
                  </a:cubicBezTo>
                  <a:close/>
                </a:path>
              </a:pathLst>
            </a:custGeom>
            <a:solidFill>
              <a:schemeClr val="bg2">
                <a:lumMod val="90000"/>
              </a:schemeClr>
            </a:solidFill>
            <a:ln w="0">
              <a:noFill/>
            </a:ln>
          </p:spPr>
          <p:style>
            <a:lnRef idx="0"/>
            <a:fillRef idx="0"/>
            <a:effectRef idx="0"/>
            <a:fontRef idx="minor"/>
          </p:style>
        </p:sp>
        <p:sp>
          <p:nvSpPr>
            <p:cNvPr id="1290" name="Freeform 139"/>
            <p:cNvSpPr/>
            <p:nvPr/>
          </p:nvSpPr>
          <p:spPr>
            <a:xfrm rot="5400000">
              <a:off x="10655640" y="6524280"/>
              <a:ext cx="130680" cy="87120"/>
            </a:xfrm>
            <a:custGeom>
              <a:avLst/>
              <a:gdLst/>
              <a:ahLst/>
              <a:rect l="l" t="t" r="r" b="b"/>
              <a:pathLst>
                <a:path w="40" h="29">
                  <a:moveTo>
                    <a:pt x="24" y="0"/>
                  </a:moveTo>
                  <a:cubicBezTo>
                    <a:pt x="40" y="2"/>
                    <a:pt x="34" y="29"/>
                    <a:pt x="19" y="26"/>
                  </a:cubicBezTo>
                  <a:cubicBezTo>
                    <a:pt x="0" y="19"/>
                    <a:pt x="4" y="2"/>
                    <a:pt x="24" y="0"/>
                  </a:cubicBezTo>
                  <a:close/>
                </a:path>
              </a:pathLst>
            </a:custGeom>
            <a:solidFill>
              <a:schemeClr val="bg2">
                <a:lumMod val="90000"/>
              </a:schemeClr>
            </a:solidFill>
            <a:ln w="0">
              <a:noFill/>
            </a:ln>
          </p:spPr>
          <p:style>
            <a:lnRef idx="0"/>
            <a:fillRef idx="0"/>
            <a:effectRef idx="0"/>
            <a:fontRef idx="minor"/>
          </p:style>
        </p:sp>
        <p:sp>
          <p:nvSpPr>
            <p:cNvPr id="1291" name="Freeform 144"/>
            <p:cNvSpPr/>
            <p:nvPr/>
          </p:nvSpPr>
          <p:spPr>
            <a:xfrm rot="5400000">
              <a:off x="10639080" y="5972400"/>
              <a:ext cx="141480" cy="90360"/>
            </a:xfrm>
            <a:custGeom>
              <a:avLst/>
              <a:gdLst/>
              <a:ahLst/>
              <a:rect l="l" t="t" r="r" b="b"/>
              <a:pathLst>
                <a:path w="43" h="30">
                  <a:moveTo>
                    <a:pt x="28" y="2"/>
                  </a:moveTo>
                  <a:cubicBezTo>
                    <a:pt x="36" y="0"/>
                    <a:pt x="43" y="12"/>
                    <a:pt x="41" y="20"/>
                  </a:cubicBezTo>
                  <a:cubicBezTo>
                    <a:pt x="24" y="30"/>
                    <a:pt x="0" y="14"/>
                    <a:pt x="28" y="2"/>
                  </a:cubicBezTo>
                  <a:close/>
                </a:path>
              </a:pathLst>
            </a:custGeom>
            <a:solidFill>
              <a:schemeClr val="bg2">
                <a:lumMod val="90000"/>
              </a:schemeClr>
            </a:solidFill>
            <a:ln w="0">
              <a:noFill/>
            </a:ln>
          </p:spPr>
          <p:style>
            <a:lnRef idx="0"/>
            <a:fillRef idx="0"/>
            <a:effectRef idx="0"/>
            <a:fontRef idx="minor"/>
          </p:style>
        </p:sp>
        <p:sp>
          <p:nvSpPr>
            <p:cNvPr id="1292" name="Freeform 145"/>
            <p:cNvSpPr/>
            <p:nvPr/>
          </p:nvSpPr>
          <p:spPr>
            <a:xfrm rot="5400000">
              <a:off x="10634760" y="6263640"/>
              <a:ext cx="120960" cy="66600"/>
            </a:xfrm>
            <a:custGeom>
              <a:avLst/>
              <a:gdLst/>
              <a:ahLst/>
              <a:rect l="l" t="t" r="r" b="b"/>
              <a:pathLst>
                <a:path w="37" h="22">
                  <a:moveTo>
                    <a:pt x="19" y="0"/>
                  </a:moveTo>
                  <a:cubicBezTo>
                    <a:pt x="35" y="1"/>
                    <a:pt x="37" y="22"/>
                    <a:pt x="19" y="22"/>
                  </a:cubicBezTo>
                  <a:cubicBezTo>
                    <a:pt x="6" y="18"/>
                    <a:pt x="0" y="4"/>
                    <a:pt x="19" y="0"/>
                  </a:cubicBezTo>
                  <a:close/>
                </a:path>
              </a:pathLst>
            </a:custGeom>
            <a:solidFill>
              <a:schemeClr val="bg2">
                <a:lumMod val="90000"/>
              </a:schemeClr>
            </a:solidFill>
            <a:ln w="0">
              <a:noFill/>
            </a:ln>
          </p:spPr>
          <p:style>
            <a:lnRef idx="0"/>
            <a:fillRef idx="0"/>
            <a:effectRef idx="0"/>
            <a:fontRef idx="minor"/>
          </p:style>
        </p:sp>
        <p:sp>
          <p:nvSpPr>
            <p:cNvPr id="1293" name="Freeform 8"/>
            <p:cNvSpPr/>
            <p:nvPr/>
          </p:nvSpPr>
          <p:spPr>
            <a:xfrm rot="5400000">
              <a:off x="10661400" y="671364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94" name="Freeform 8"/>
            <p:cNvSpPr/>
            <p:nvPr/>
          </p:nvSpPr>
          <p:spPr>
            <a:xfrm rot="5400000">
              <a:off x="11532960" y="-3096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95" name="Freeform 8"/>
            <p:cNvSpPr/>
            <p:nvPr/>
          </p:nvSpPr>
          <p:spPr>
            <a:xfrm rot="5400000">
              <a:off x="11030760" y="6228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296" name="Freeform 106"/>
            <p:cNvSpPr/>
            <p:nvPr/>
          </p:nvSpPr>
          <p:spPr>
            <a:xfrm rot="5400000">
              <a:off x="10742040" y="2700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297" name="Freeform 106"/>
            <p:cNvSpPr/>
            <p:nvPr/>
          </p:nvSpPr>
          <p:spPr>
            <a:xfrm rot="5400000">
              <a:off x="11679120" y="6732000"/>
              <a:ext cx="134280" cy="96840"/>
            </a:xfrm>
            <a:custGeom>
              <a:avLst/>
              <a:gdLst/>
              <a:ahLst/>
              <a:rect l="l" t="t" r="r" b="b"/>
              <a:pathLst>
                <a:path w="41" h="32">
                  <a:moveTo>
                    <a:pt x="25" y="0"/>
                  </a:moveTo>
                  <a:cubicBezTo>
                    <a:pt x="41" y="13"/>
                    <a:pt x="15" y="32"/>
                    <a:pt x="4" y="18"/>
                  </a:cubicBezTo>
                  <a:cubicBezTo>
                    <a:pt x="0" y="5"/>
                    <a:pt x="15" y="0"/>
                    <a:pt x="25" y="0"/>
                  </a:cubicBezTo>
                  <a:close/>
                </a:path>
              </a:pathLst>
            </a:custGeom>
            <a:solidFill>
              <a:schemeClr val="bg2">
                <a:lumMod val="90000"/>
              </a:schemeClr>
            </a:solidFill>
            <a:ln w="0">
              <a:noFill/>
            </a:ln>
          </p:spPr>
          <p:style>
            <a:lnRef idx="0"/>
            <a:fillRef idx="0"/>
            <a:effectRef idx="0"/>
            <a:fontRef idx="minor"/>
          </p:style>
        </p:sp>
        <p:sp>
          <p:nvSpPr>
            <p:cNvPr id="1298" name="Freeform 49"/>
            <p:cNvSpPr/>
            <p:nvPr/>
          </p:nvSpPr>
          <p:spPr>
            <a:xfrm rot="5400000">
              <a:off x="9526680" y="6022080"/>
              <a:ext cx="127080" cy="81360"/>
            </a:xfrm>
            <a:custGeom>
              <a:avLst/>
              <a:gdLst/>
              <a:ahLst/>
              <a:rect l="l" t="t" r="r" b="b"/>
              <a:pathLst>
                <a:path w="39" h="27">
                  <a:moveTo>
                    <a:pt x="21" y="2"/>
                  </a:moveTo>
                  <a:cubicBezTo>
                    <a:pt x="36" y="0"/>
                    <a:pt x="39" y="17"/>
                    <a:pt x="26" y="24"/>
                  </a:cubicBezTo>
                  <a:cubicBezTo>
                    <a:pt x="8" y="27"/>
                    <a:pt x="0" y="9"/>
                    <a:pt x="21" y="2"/>
                  </a:cubicBezTo>
                  <a:close/>
                </a:path>
              </a:pathLst>
            </a:custGeom>
            <a:solidFill>
              <a:schemeClr val="bg2">
                <a:lumMod val="90000"/>
              </a:schemeClr>
            </a:solidFill>
            <a:ln w="0">
              <a:noFill/>
            </a:ln>
          </p:spPr>
          <p:style>
            <a:lnRef idx="0"/>
            <a:fillRef idx="0"/>
            <a:effectRef idx="0"/>
            <a:fontRef idx="minor"/>
          </p:style>
        </p:sp>
        <p:sp>
          <p:nvSpPr>
            <p:cNvPr id="1299" name="Freeform 79"/>
            <p:cNvSpPr/>
            <p:nvPr/>
          </p:nvSpPr>
          <p:spPr>
            <a:xfrm rot="5400000">
              <a:off x="9135720" y="576360"/>
              <a:ext cx="123840" cy="69120"/>
            </a:xfrm>
            <a:custGeom>
              <a:avLst/>
              <a:gdLst/>
              <a:ahLst/>
              <a:rect l="l" t="t" r="r" b="b"/>
              <a:pathLst>
                <a:path w="38" h="23">
                  <a:moveTo>
                    <a:pt x="20" y="0"/>
                  </a:moveTo>
                  <a:cubicBezTo>
                    <a:pt x="37" y="3"/>
                    <a:pt x="38" y="23"/>
                    <a:pt x="20" y="22"/>
                  </a:cubicBezTo>
                  <a:cubicBezTo>
                    <a:pt x="8" y="18"/>
                    <a:pt x="0" y="5"/>
                    <a:pt x="20" y="0"/>
                  </a:cubicBezTo>
                  <a:close/>
                </a:path>
              </a:pathLst>
            </a:custGeom>
            <a:solidFill>
              <a:schemeClr val="bg2">
                <a:lumMod val="90000"/>
              </a:schemeClr>
            </a:solidFill>
            <a:ln w="0">
              <a:noFill/>
            </a:ln>
          </p:spPr>
          <p:style>
            <a:lnRef idx="0"/>
            <a:fillRef idx="0"/>
            <a:effectRef idx="0"/>
            <a:fontRef idx="minor"/>
          </p:style>
        </p:sp>
        <p:sp>
          <p:nvSpPr>
            <p:cNvPr id="1300" name="Freeform 8"/>
            <p:cNvSpPr/>
            <p:nvPr/>
          </p:nvSpPr>
          <p:spPr>
            <a:xfrm rot="5400000">
              <a:off x="10386720" y="606780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301" name="Freeform 8"/>
            <p:cNvSpPr/>
            <p:nvPr/>
          </p:nvSpPr>
          <p:spPr>
            <a:xfrm rot="5400000">
              <a:off x="11184120" y="5984280"/>
              <a:ext cx="130680" cy="87840"/>
            </a:xfrm>
            <a:custGeom>
              <a:avLst/>
              <a:gdLst/>
              <a:ahLst/>
              <a:rect l="l" t="t" r="r" b="b"/>
              <a:pathLst>
                <a:path w="40" h="29">
                  <a:moveTo>
                    <a:pt x="26" y="0"/>
                  </a:moveTo>
                  <a:cubicBezTo>
                    <a:pt x="34" y="0"/>
                    <a:pt x="40" y="10"/>
                    <a:pt x="39" y="20"/>
                  </a:cubicBezTo>
                  <a:cubicBezTo>
                    <a:pt x="17" y="29"/>
                    <a:pt x="0" y="10"/>
                    <a:pt x="26" y="0"/>
                  </a:cubicBezTo>
                  <a:close/>
                </a:path>
              </a:pathLst>
            </a:custGeom>
            <a:solidFill>
              <a:schemeClr val="bg2">
                <a:lumMod val="90000"/>
              </a:schemeClr>
            </a:solidFill>
            <a:ln w="0">
              <a:noFill/>
            </a:ln>
          </p:spPr>
          <p:style>
            <a:lnRef idx="0"/>
            <a:fillRef idx="0"/>
            <a:effectRef idx="0"/>
            <a:fontRef idx="minor"/>
          </p:style>
        </p:sp>
        <p:sp>
          <p:nvSpPr>
            <p:cNvPr id="1302" name="Freeform 18"/>
            <p:cNvSpPr/>
            <p:nvPr/>
          </p:nvSpPr>
          <p:spPr>
            <a:xfrm rot="5400000">
              <a:off x="8865000" y="821520"/>
              <a:ext cx="137880" cy="78120"/>
            </a:xfrm>
            <a:custGeom>
              <a:avLst/>
              <a:gdLst/>
              <a:ahLst/>
              <a:rect l="l" t="t" r="r" b="b"/>
              <a:pathLst>
                <a:path w="42" h="26">
                  <a:moveTo>
                    <a:pt x="6" y="6"/>
                  </a:moveTo>
                  <a:cubicBezTo>
                    <a:pt x="25" y="0"/>
                    <a:pt x="42" y="17"/>
                    <a:pt x="21" y="26"/>
                  </a:cubicBezTo>
                  <a:cubicBezTo>
                    <a:pt x="9" y="26"/>
                    <a:pt x="0" y="16"/>
                    <a:pt x="6" y="6"/>
                  </a:cubicBezTo>
                  <a:close/>
                </a:path>
              </a:pathLst>
            </a:custGeom>
            <a:solidFill>
              <a:schemeClr val="bg2">
                <a:lumMod val="90000"/>
              </a:schemeClr>
            </a:solidFill>
            <a:ln w="0">
              <a:noFill/>
            </a:ln>
          </p:spPr>
          <p:style>
            <a:lnRef idx="0"/>
            <a:fillRef idx="0"/>
            <a:effectRef idx="0"/>
            <a:fontRef idx="minor"/>
          </p:style>
        </p:sp>
      </p:grpSp>
      <p:sp>
        <p:nvSpPr>
          <p:cNvPr id="1303" name="Freeform 40"/>
          <p:cNvSpPr/>
          <p:nvPr/>
        </p:nvSpPr>
        <p:spPr>
          <a:xfrm rot="5400000">
            <a:off x="11729520" y="3549600"/>
            <a:ext cx="134280" cy="81360"/>
          </a:xfrm>
          <a:custGeom>
            <a:avLst/>
            <a:gdLst/>
            <a:ahLst/>
            <a:rect l="l" t="t" r="r" b="b"/>
            <a:pathLst>
              <a:path w="41" h="27">
                <a:moveTo>
                  <a:pt x="19" y="0"/>
                </a:moveTo>
                <a:cubicBezTo>
                  <a:pt x="41" y="9"/>
                  <a:pt x="28" y="27"/>
                  <a:pt x="7" y="20"/>
                </a:cubicBezTo>
                <a:cubicBezTo>
                  <a:pt x="0" y="8"/>
                  <a:pt x="7" y="1"/>
                  <a:pt x="19" y="0"/>
                </a:cubicBezTo>
                <a:close/>
              </a:path>
            </a:pathLst>
          </a:custGeom>
          <a:solidFill>
            <a:schemeClr val="bg2">
              <a:lumMod val="90000"/>
            </a:schemeClr>
          </a:solidFill>
          <a:ln w="0">
            <a:noFill/>
          </a:ln>
        </p:spPr>
        <p:style>
          <a:lnRef idx="0"/>
          <a:fillRef idx="0"/>
          <a:effectRef idx="0"/>
          <a:fontRef idx="minor"/>
        </p:style>
      </p:sp>
      <p:graphicFrame>
        <p:nvGraphicFramePr>
          <p:cNvPr id="5" name="Diagram5"/>
          <p:cNvGraphicFramePr/>
          <p:nvPr>
            <p:extLst>
              <p:ext uri="{D42A27DB-BD31-4B8C-83A1-F6EECF244321}">
                <p14:modId xmlns:p14="http://schemas.microsoft.com/office/powerpoint/2010/main" val="245961174"/>
              </p:ext>
            </p:extLst>
          </p:nvPr>
        </p:nvGraphicFramePr>
        <p:xfrm>
          <a:off x="5372640" y="1443240"/>
          <a:ext cx="5409360" cy="4053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transition spd="slow">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E480F86-A978-4060-BF60-56AAB322FDA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A7C683C-DA35-4A0E-ADD0-CC297892D8C4}">
  <ds:schemaRefs>
    <ds:schemaRef ds:uri="http://schemas.microsoft.com/sharepoint/v3/contenttype/forms"/>
  </ds:schemaRefs>
</ds:datastoreItem>
</file>

<file path=customXml/itemProps3.xml><?xml version="1.0" encoding="utf-8"?>
<ds:datastoreItem xmlns:ds="http://schemas.openxmlformats.org/officeDocument/2006/customXml" ds:itemID="{3C239BB0-53B8-40A5-8BB9-15D2ED1AEBC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Atlas</Template>
  <TotalTime>1501</TotalTime>
  <Application>LibreOffice/7.1.8.1$Windows_X86_64 LibreOffice_project/e1f30c802c3269a1d052614453f260e49458c82c</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2022-01-11T11:58:44Z</dcterms:created>
  <dc:creator/>
  <dc:description/>
  <dc:language>en-US</dc:language>
  <cp:lastModifiedBy/>
  <dcterms:modified xsi:type="dcterms:W3CDTF">2022-01-28T12:46:17Z</dcterms:modified>
  <cp:revision>1301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Widescreen</vt:lpwstr>
  </property>
  <property fmtid="{D5CDD505-2E9C-101B-9397-08002B2CF9AE}" pid="4" name="Slides">
    <vt:i4>39</vt:i4>
  </property>
</Properties>
</file>